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76" r:id="rId4"/>
    <p:sldId id="277" r:id="rId5"/>
    <p:sldId id="278" r:id="rId6"/>
    <p:sldId id="279" r:id="rId7"/>
    <p:sldId id="281" r:id="rId8"/>
    <p:sldId id="260" r:id="rId9"/>
    <p:sldId id="272" r:id="rId10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6A3B"/>
    <a:srgbClr val="EFF1F3"/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4" autoAdjust="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outlineViewPr>
    <p:cViewPr>
      <p:scale>
        <a:sx n="33" d="100"/>
        <a:sy n="33" d="100"/>
      </p:scale>
      <p:origin x="0" y="-317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207847-1B86-4C0E-9DBE-04099BB4D43D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B0B51882-31F8-44D0-AB16-A78891AB525C}">
      <dgm:prSet phldrT="[Κείμενο]" custT="1"/>
      <dgm:spPr/>
      <dgm:t>
        <a:bodyPr/>
        <a:lstStyle/>
        <a:p>
          <a:r>
            <a:rPr lang="en-US" sz="1800" dirty="0"/>
            <a:t>Deep</a:t>
          </a:r>
          <a:r>
            <a:rPr lang="en-US" sz="2000" dirty="0"/>
            <a:t> </a:t>
          </a:r>
          <a:r>
            <a:rPr lang="en-US" sz="1800" dirty="0"/>
            <a:t>Learning</a:t>
          </a:r>
          <a:endParaRPr lang="el-GR" sz="2000" dirty="0"/>
        </a:p>
      </dgm:t>
    </dgm:pt>
    <dgm:pt modelId="{9109316F-EA37-4028-AC19-67D7C2F868E3}" type="parTrans" cxnId="{C536499F-41EA-4C8E-8450-6922B70968E6}">
      <dgm:prSet/>
      <dgm:spPr/>
      <dgm:t>
        <a:bodyPr/>
        <a:lstStyle/>
        <a:p>
          <a:endParaRPr lang="el-GR"/>
        </a:p>
      </dgm:t>
    </dgm:pt>
    <dgm:pt modelId="{64D83E07-0CA2-49C3-A86B-F94573159A41}" type="sibTrans" cxnId="{C536499F-41EA-4C8E-8450-6922B70968E6}">
      <dgm:prSet/>
      <dgm:spPr/>
      <dgm:t>
        <a:bodyPr/>
        <a:lstStyle/>
        <a:p>
          <a:endParaRPr lang="el-GR"/>
        </a:p>
      </dgm:t>
    </dgm:pt>
    <dgm:pt modelId="{FCE36BD9-ACF4-4FF3-A31D-7BC3C5F8E640}">
      <dgm:prSet phldrT="[Κείμενο]" custT="1"/>
      <dgm:spPr/>
      <dgm:t>
        <a:bodyPr/>
        <a:lstStyle/>
        <a:p>
          <a:r>
            <a:rPr lang="en-US" sz="1800" dirty="0"/>
            <a:t>widely used in a variety of applications</a:t>
          </a:r>
          <a:endParaRPr lang="el-GR" sz="1800" dirty="0"/>
        </a:p>
      </dgm:t>
    </dgm:pt>
    <dgm:pt modelId="{963909D1-3251-48BC-8A14-0704E6BBB698}" type="parTrans" cxnId="{2A858A85-3AD8-4069-AB49-1E19B70D02CA}">
      <dgm:prSet/>
      <dgm:spPr/>
      <dgm:t>
        <a:bodyPr/>
        <a:lstStyle/>
        <a:p>
          <a:endParaRPr lang="el-GR"/>
        </a:p>
      </dgm:t>
    </dgm:pt>
    <dgm:pt modelId="{B18D4F22-6566-4B19-A44F-A2284DB445EC}" type="sibTrans" cxnId="{2A858A85-3AD8-4069-AB49-1E19B70D02CA}">
      <dgm:prSet/>
      <dgm:spPr/>
      <dgm:t>
        <a:bodyPr/>
        <a:lstStyle/>
        <a:p>
          <a:endParaRPr lang="el-GR"/>
        </a:p>
      </dgm:t>
    </dgm:pt>
    <dgm:pt modelId="{8EF38753-ACE4-446A-B47E-EA8708CFF06A}">
      <dgm:prSet phldrT="[Κείμενο]" custT="1"/>
      <dgm:spPr/>
      <dgm:t>
        <a:bodyPr/>
        <a:lstStyle/>
        <a:p>
          <a:r>
            <a:rPr lang="en-US" sz="1800" dirty="0"/>
            <a:t>higher classification accuracy → more data </a:t>
          </a:r>
          <a:endParaRPr lang="el-GR" sz="1800" dirty="0"/>
        </a:p>
      </dgm:t>
    </dgm:pt>
    <dgm:pt modelId="{823BA500-7966-4E12-8BEC-DED55374DAA0}" type="parTrans" cxnId="{B79A26F1-425F-4DBC-B648-C1B8F64C2412}">
      <dgm:prSet/>
      <dgm:spPr/>
      <dgm:t>
        <a:bodyPr/>
        <a:lstStyle/>
        <a:p>
          <a:endParaRPr lang="el-GR"/>
        </a:p>
      </dgm:t>
    </dgm:pt>
    <dgm:pt modelId="{4531BFE9-CD15-4174-98C7-EA82C9EF47FF}" type="sibTrans" cxnId="{B79A26F1-425F-4DBC-B648-C1B8F64C2412}">
      <dgm:prSet/>
      <dgm:spPr/>
      <dgm:t>
        <a:bodyPr/>
        <a:lstStyle/>
        <a:p>
          <a:endParaRPr lang="el-GR"/>
        </a:p>
      </dgm:t>
    </dgm:pt>
    <dgm:pt modelId="{4AFD8CA0-4EF5-403B-8068-4326C7A1DA20}">
      <dgm:prSet phldrT="[Κείμενο]" custT="1"/>
      <dgm:spPr/>
      <dgm:t>
        <a:bodyPr/>
        <a:lstStyle/>
        <a:p>
          <a:r>
            <a:rPr lang="en-US" sz="1800" dirty="0"/>
            <a:t>leads to more complex model architectures</a:t>
          </a:r>
          <a:endParaRPr lang="el-GR" sz="1800" dirty="0"/>
        </a:p>
      </dgm:t>
    </dgm:pt>
    <dgm:pt modelId="{1CEED433-08CC-471C-8459-258055EFA6B7}" type="parTrans" cxnId="{30492757-F593-4E35-A9B7-6093F44E3E66}">
      <dgm:prSet/>
      <dgm:spPr/>
      <dgm:t>
        <a:bodyPr/>
        <a:lstStyle/>
        <a:p>
          <a:endParaRPr lang="el-GR"/>
        </a:p>
      </dgm:t>
    </dgm:pt>
    <dgm:pt modelId="{CE2B441C-4045-4678-BC9D-9D9ADFF00F95}" type="sibTrans" cxnId="{30492757-F593-4E35-A9B7-6093F44E3E66}">
      <dgm:prSet/>
      <dgm:spPr/>
      <dgm:t>
        <a:bodyPr/>
        <a:lstStyle/>
        <a:p>
          <a:endParaRPr lang="el-GR"/>
        </a:p>
      </dgm:t>
    </dgm:pt>
    <dgm:pt modelId="{0101ABA9-9CDE-439A-8F39-30A61BEC2D10}">
      <dgm:prSet phldrT="[Κείμενο]" custT="1"/>
      <dgm:spPr/>
      <dgm:t>
        <a:bodyPr/>
        <a:lstStyle/>
        <a:p>
          <a:r>
            <a:rPr lang="en-US" sz="1800" dirty="0"/>
            <a:t>numerous hours to train in CPU machines</a:t>
          </a:r>
          <a:endParaRPr lang="el-GR" sz="1800" dirty="0"/>
        </a:p>
      </dgm:t>
    </dgm:pt>
    <dgm:pt modelId="{D4148FCC-0EEF-47CD-ACCB-8E112C5E1B5C}" type="parTrans" cxnId="{78703FD8-A812-4640-8233-446C875E6868}">
      <dgm:prSet/>
      <dgm:spPr/>
      <dgm:t>
        <a:bodyPr/>
        <a:lstStyle/>
        <a:p>
          <a:endParaRPr lang="el-GR"/>
        </a:p>
      </dgm:t>
    </dgm:pt>
    <dgm:pt modelId="{D68EFDB8-48C6-41F4-8EEC-E0F9014C9D13}" type="sibTrans" cxnId="{78703FD8-A812-4640-8233-446C875E6868}">
      <dgm:prSet/>
      <dgm:spPr/>
      <dgm:t>
        <a:bodyPr/>
        <a:lstStyle/>
        <a:p>
          <a:endParaRPr lang="el-GR"/>
        </a:p>
      </dgm:t>
    </dgm:pt>
    <dgm:pt modelId="{78C98FD9-1448-41AF-A544-D1B940272AF0}">
      <dgm:prSet phldrT="[Κείμενο]" custT="1"/>
      <dgm:spPr/>
      <dgm:t>
        <a:bodyPr/>
        <a:lstStyle/>
        <a:p>
          <a:r>
            <a:rPr lang="en-US" sz="1800" dirty="0"/>
            <a:t>Distributed Learning Architectures</a:t>
          </a:r>
          <a:endParaRPr lang="el-GR" sz="1800" dirty="0"/>
        </a:p>
      </dgm:t>
    </dgm:pt>
    <dgm:pt modelId="{DC6F52C9-7EBA-4F8A-BE03-37DC41647BE1}" type="parTrans" cxnId="{43AEB9CC-B268-4940-9BD3-ACF635D5E3A0}">
      <dgm:prSet/>
      <dgm:spPr/>
      <dgm:t>
        <a:bodyPr/>
        <a:lstStyle/>
        <a:p>
          <a:endParaRPr lang="el-GR"/>
        </a:p>
      </dgm:t>
    </dgm:pt>
    <dgm:pt modelId="{C48AE1C6-6859-4D70-ABF9-39DF94D75397}" type="sibTrans" cxnId="{43AEB9CC-B268-4940-9BD3-ACF635D5E3A0}">
      <dgm:prSet/>
      <dgm:spPr/>
      <dgm:t>
        <a:bodyPr/>
        <a:lstStyle/>
        <a:p>
          <a:endParaRPr lang="el-GR"/>
        </a:p>
      </dgm:t>
    </dgm:pt>
    <dgm:pt modelId="{CE337486-AAFC-4542-A698-DAB733EB9880}">
      <dgm:prSet phldrT="[Κείμενο]" custT="1"/>
      <dgm:spPr/>
      <dgm:t>
        <a:bodyPr/>
        <a:lstStyle/>
        <a:p>
          <a:r>
            <a:rPr lang="en-US" sz="1800" dirty="0"/>
            <a:t>need to accelerate training (GPUs, distributed setups)</a:t>
          </a:r>
          <a:endParaRPr lang="el-GR" sz="1800" dirty="0"/>
        </a:p>
      </dgm:t>
    </dgm:pt>
    <dgm:pt modelId="{9166B6BE-808A-4C88-A001-8EC5D9989BB6}" type="parTrans" cxnId="{3ADD7A65-084B-42A9-99D6-962346926347}">
      <dgm:prSet/>
      <dgm:spPr/>
      <dgm:t>
        <a:bodyPr/>
        <a:lstStyle/>
        <a:p>
          <a:endParaRPr lang="el-GR"/>
        </a:p>
      </dgm:t>
    </dgm:pt>
    <dgm:pt modelId="{D40502B6-A665-4978-8A38-E55655986616}" type="sibTrans" cxnId="{3ADD7A65-084B-42A9-99D6-962346926347}">
      <dgm:prSet/>
      <dgm:spPr/>
      <dgm:t>
        <a:bodyPr/>
        <a:lstStyle/>
        <a:p>
          <a:endParaRPr lang="el-GR"/>
        </a:p>
      </dgm:t>
    </dgm:pt>
    <dgm:pt modelId="{411231A1-B6A2-487C-A2D6-6692208DEF4E}">
      <dgm:prSet phldrT="[Κείμενο]" custT="1"/>
      <dgm:spPr/>
      <dgm:t>
        <a:bodyPr/>
        <a:lstStyle/>
        <a:p>
          <a:r>
            <a:rPr lang="en-US" sz="1800" dirty="0"/>
            <a:t>Parameter Server Architecture</a:t>
          </a:r>
          <a:endParaRPr lang="el-GR" sz="1800" dirty="0"/>
        </a:p>
      </dgm:t>
    </dgm:pt>
    <dgm:pt modelId="{C515187C-22E0-4B15-9EB1-3EC88A49B0D2}" type="parTrans" cxnId="{5D475CE0-E4D0-4133-81BA-7583272BB98E}">
      <dgm:prSet/>
      <dgm:spPr/>
      <dgm:t>
        <a:bodyPr/>
        <a:lstStyle/>
        <a:p>
          <a:endParaRPr lang="el-GR"/>
        </a:p>
      </dgm:t>
    </dgm:pt>
    <dgm:pt modelId="{7760130A-AB09-4C13-8123-3436498FAD63}" type="sibTrans" cxnId="{5D475CE0-E4D0-4133-81BA-7583272BB98E}">
      <dgm:prSet/>
      <dgm:spPr/>
      <dgm:t>
        <a:bodyPr/>
        <a:lstStyle/>
        <a:p>
          <a:endParaRPr lang="el-GR"/>
        </a:p>
      </dgm:t>
    </dgm:pt>
    <dgm:pt modelId="{E8E99E82-24A7-4879-98A2-FCA13F4085F5}">
      <dgm:prSet phldrT="[Κείμενο]" custT="1"/>
      <dgm:spPr/>
      <dgm:t>
        <a:bodyPr/>
        <a:lstStyle/>
        <a:p>
          <a:r>
            <a:rPr lang="en-US" sz="1800" dirty="0"/>
            <a:t>All – reduce </a:t>
          </a:r>
          <a:endParaRPr lang="el-GR" sz="1800" dirty="0"/>
        </a:p>
      </dgm:t>
    </dgm:pt>
    <dgm:pt modelId="{66DB510F-2EA9-4C6C-B37C-78F4728917EF}" type="parTrans" cxnId="{72D28959-3DD3-4D2C-8B8B-C052B214E395}">
      <dgm:prSet/>
      <dgm:spPr/>
      <dgm:t>
        <a:bodyPr/>
        <a:lstStyle/>
        <a:p>
          <a:endParaRPr lang="el-GR"/>
        </a:p>
      </dgm:t>
    </dgm:pt>
    <dgm:pt modelId="{E861EA75-A46E-4B5E-8CFA-F656F48D2276}" type="sibTrans" cxnId="{72D28959-3DD3-4D2C-8B8B-C052B214E395}">
      <dgm:prSet/>
      <dgm:spPr/>
      <dgm:t>
        <a:bodyPr/>
        <a:lstStyle/>
        <a:p>
          <a:endParaRPr lang="el-GR"/>
        </a:p>
      </dgm:t>
    </dgm:pt>
    <dgm:pt modelId="{0B4AD356-D1DF-47A4-A44E-6554B24F80F2}">
      <dgm:prSet phldrT="[Κείμενο]" custT="1"/>
      <dgm:spPr/>
      <dgm:t>
        <a:bodyPr/>
        <a:lstStyle/>
        <a:p>
          <a:r>
            <a:rPr lang="en-US" sz="1800" dirty="0"/>
            <a:t>Synchronization overheads </a:t>
          </a:r>
          <a:r>
            <a:rPr lang="en-US" sz="1800" dirty="0">
              <a:latin typeface="Franklin Gothic Book" panose="020B0503020102020204" pitchFamily="34" charset="0"/>
            </a:rPr>
            <a:t>→ harm training speed</a:t>
          </a:r>
          <a:endParaRPr lang="el-GR" sz="1800" dirty="0"/>
        </a:p>
      </dgm:t>
    </dgm:pt>
    <dgm:pt modelId="{6F11E03E-2AAF-46FC-97E9-93779743A05B}" type="parTrans" cxnId="{4D474EB7-06F5-433A-BF7A-24BFC1A4B24D}">
      <dgm:prSet/>
      <dgm:spPr/>
      <dgm:t>
        <a:bodyPr/>
        <a:lstStyle/>
        <a:p>
          <a:endParaRPr lang="el-GR"/>
        </a:p>
      </dgm:t>
    </dgm:pt>
    <dgm:pt modelId="{D17BF262-1B4F-4AB0-BA8D-43C517D2220A}" type="sibTrans" cxnId="{4D474EB7-06F5-433A-BF7A-24BFC1A4B24D}">
      <dgm:prSet/>
      <dgm:spPr/>
      <dgm:t>
        <a:bodyPr/>
        <a:lstStyle/>
        <a:p>
          <a:endParaRPr lang="el-GR"/>
        </a:p>
      </dgm:t>
    </dgm:pt>
    <dgm:pt modelId="{D01A46EC-B22E-4436-94F2-2A8696A5C916}">
      <dgm:prSet phldrT="[Κείμενο]" custT="1"/>
      <dgm:spPr/>
      <dgm:t>
        <a:bodyPr/>
        <a:lstStyle/>
        <a:p>
          <a:r>
            <a:rPr lang="en-US" sz="1800" dirty="0"/>
            <a:t>No overheads, stale gradients</a:t>
          </a:r>
          <a:r>
            <a:rPr lang="en-US" sz="1800" dirty="0">
              <a:latin typeface="Franklin Gothic Book" panose="020B0503020102020204" pitchFamily="34" charset="0"/>
            </a:rPr>
            <a:t>→ harm accuracy</a:t>
          </a:r>
          <a:endParaRPr lang="el-GR" sz="1800" dirty="0"/>
        </a:p>
      </dgm:t>
    </dgm:pt>
    <dgm:pt modelId="{E02775A4-5C3A-4C26-92E9-AC5CE74DF2F2}" type="parTrans" cxnId="{4F633AEB-DA7A-4D8A-9B12-6E08574B08D3}">
      <dgm:prSet/>
      <dgm:spPr/>
      <dgm:t>
        <a:bodyPr/>
        <a:lstStyle/>
        <a:p>
          <a:endParaRPr lang="el-GR"/>
        </a:p>
      </dgm:t>
    </dgm:pt>
    <dgm:pt modelId="{CC73E0BC-41A4-46D0-8BF6-F400F5FB0867}" type="sibTrans" cxnId="{4F633AEB-DA7A-4D8A-9B12-6E08574B08D3}">
      <dgm:prSet/>
      <dgm:spPr/>
      <dgm:t>
        <a:bodyPr/>
        <a:lstStyle/>
        <a:p>
          <a:endParaRPr lang="el-GR"/>
        </a:p>
      </dgm:t>
    </dgm:pt>
    <dgm:pt modelId="{691BBD7A-AE96-4071-B702-59FF8D6D2C63}">
      <dgm:prSet phldrT="[Κείμενο]" custT="1"/>
      <dgm:spPr/>
      <dgm:t>
        <a:bodyPr/>
        <a:lstStyle/>
        <a:p>
          <a:r>
            <a:rPr lang="en-US" sz="1800" dirty="0"/>
            <a:t>In this PhD Research</a:t>
          </a:r>
          <a:endParaRPr lang="el-GR" sz="1800" dirty="0"/>
        </a:p>
      </dgm:t>
    </dgm:pt>
    <dgm:pt modelId="{FAC5F056-EED7-400D-B11B-05DA16B2D629}" type="parTrans" cxnId="{7CD1F780-2B96-4464-A05D-FBEEAFB6CD0B}">
      <dgm:prSet/>
      <dgm:spPr/>
      <dgm:t>
        <a:bodyPr/>
        <a:lstStyle/>
        <a:p>
          <a:endParaRPr lang="el-GR"/>
        </a:p>
      </dgm:t>
    </dgm:pt>
    <dgm:pt modelId="{89B122F8-C755-48A4-9BC3-BE7AE363F284}" type="sibTrans" cxnId="{7CD1F780-2B96-4464-A05D-FBEEAFB6CD0B}">
      <dgm:prSet/>
      <dgm:spPr/>
      <dgm:t>
        <a:bodyPr/>
        <a:lstStyle/>
        <a:p>
          <a:endParaRPr lang="el-GR"/>
        </a:p>
      </dgm:t>
    </dgm:pt>
    <dgm:pt modelId="{413CFCDD-2494-4001-B79F-662C771AD48B}">
      <dgm:prSet phldrT="[Κείμενο]" custT="1"/>
      <dgm:spPr/>
      <dgm:t>
        <a:bodyPr/>
        <a:lstStyle/>
        <a:p>
          <a:r>
            <a:rPr lang="en-US" sz="1800" dirty="0"/>
            <a:t>training data distribution </a:t>
          </a:r>
          <a:endParaRPr lang="el-GR" sz="1800" dirty="0"/>
        </a:p>
      </dgm:t>
    </dgm:pt>
    <dgm:pt modelId="{FAAAB5A3-12D8-4BE4-9A4E-AC636A573D1F}" type="parTrans" cxnId="{368B1FBD-929F-4D53-8992-75950E1C2F95}">
      <dgm:prSet/>
      <dgm:spPr/>
      <dgm:t>
        <a:bodyPr/>
        <a:lstStyle/>
        <a:p>
          <a:endParaRPr lang="el-GR"/>
        </a:p>
      </dgm:t>
    </dgm:pt>
    <dgm:pt modelId="{C780A5B5-ED2C-4B2F-8383-1EB376DAE069}" type="sibTrans" cxnId="{368B1FBD-929F-4D53-8992-75950E1C2F95}">
      <dgm:prSet/>
      <dgm:spPr/>
      <dgm:t>
        <a:bodyPr/>
        <a:lstStyle/>
        <a:p>
          <a:endParaRPr lang="el-GR"/>
        </a:p>
      </dgm:t>
    </dgm:pt>
    <dgm:pt modelId="{E805CF26-CC38-4E1F-B410-F911C70E8EBE}">
      <dgm:prSet phldrT="[Κείμενο]" custT="1"/>
      <dgm:spPr/>
      <dgm:t>
        <a:bodyPr/>
        <a:lstStyle/>
        <a:p>
          <a:r>
            <a:rPr lang="en-US" sz="1800" dirty="0"/>
            <a:t>could training benefit from it? </a:t>
          </a:r>
          <a:endParaRPr lang="el-GR" sz="1800" dirty="0"/>
        </a:p>
      </dgm:t>
    </dgm:pt>
    <dgm:pt modelId="{DB21E95C-77D7-4D39-AF91-E3A3BCFF1C7C}" type="parTrans" cxnId="{B4ED65C3-846A-4230-A5C5-354251BE1E59}">
      <dgm:prSet/>
      <dgm:spPr/>
      <dgm:t>
        <a:bodyPr/>
        <a:lstStyle/>
        <a:p>
          <a:endParaRPr lang="el-GR"/>
        </a:p>
      </dgm:t>
    </dgm:pt>
    <dgm:pt modelId="{EEA16D9A-2526-4EB9-942C-B61CABADA90D}" type="sibTrans" cxnId="{B4ED65C3-846A-4230-A5C5-354251BE1E59}">
      <dgm:prSet/>
      <dgm:spPr/>
      <dgm:t>
        <a:bodyPr/>
        <a:lstStyle/>
        <a:p>
          <a:endParaRPr lang="el-GR"/>
        </a:p>
      </dgm:t>
    </dgm:pt>
    <dgm:pt modelId="{E73E82C5-356D-424A-89A6-15BE2D097C57}">
      <dgm:prSet phldrT="[Κείμενο]" custT="1"/>
      <dgm:spPr/>
      <dgm:t>
        <a:bodyPr/>
        <a:lstStyle/>
        <a:p>
          <a:r>
            <a:rPr lang="en-US" sz="1800" dirty="0"/>
            <a:t>Systematic data assignment to workers</a:t>
          </a:r>
          <a:endParaRPr lang="el-GR" sz="1800" dirty="0"/>
        </a:p>
      </dgm:t>
    </dgm:pt>
    <dgm:pt modelId="{2546E264-7E91-4BEE-AB43-9AA606946F52}" type="parTrans" cxnId="{D11CF03E-244C-48ED-ADCD-08D9387F122D}">
      <dgm:prSet/>
      <dgm:spPr/>
      <dgm:t>
        <a:bodyPr/>
        <a:lstStyle/>
        <a:p>
          <a:endParaRPr lang="el-GR"/>
        </a:p>
      </dgm:t>
    </dgm:pt>
    <dgm:pt modelId="{7F0A29C3-ABA1-4E49-9619-C36F137EE464}" type="sibTrans" cxnId="{D11CF03E-244C-48ED-ADCD-08D9387F122D}">
      <dgm:prSet/>
      <dgm:spPr/>
      <dgm:t>
        <a:bodyPr/>
        <a:lstStyle/>
        <a:p>
          <a:endParaRPr lang="el-GR"/>
        </a:p>
      </dgm:t>
    </dgm:pt>
    <dgm:pt modelId="{CF89AE94-FD39-4BCF-88DC-9F5620AB07D6}">
      <dgm:prSet phldrT="[Κείμενο]" custT="1"/>
      <dgm:spPr/>
      <dgm:t>
        <a:bodyPr/>
        <a:lstStyle/>
        <a:p>
          <a:r>
            <a:rPr lang="en-US" sz="1800" dirty="0"/>
            <a:t>Training access patterns</a:t>
          </a:r>
          <a:endParaRPr lang="el-GR" sz="1800" dirty="0"/>
        </a:p>
      </dgm:t>
    </dgm:pt>
    <dgm:pt modelId="{E0E681B4-B7F8-4D1E-9FD7-A6587FEB3160}" type="parTrans" cxnId="{529D2C33-9245-4389-8B9D-3824991B3D41}">
      <dgm:prSet/>
      <dgm:spPr/>
      <dgm:t>
        <a:bodyPr/>
        <a:lstStyle/>
        <a:p>
          <a:endParaRPr lang="el-GR"/>
        </a:p>
      </dgm:t>
    </dgm:pt>
    <dgm:pt modelId="{FEF6E739-E9C9-43B9-9084-0F6B5FBA310D}" type="sibTrans" cxnId="{529D2C33-9245-4389-8B9D-3824991B3D41}">
      <dgm:prSet/>
      <dgm:spPr/>
      <dgm:t>
        <a:bodyPr/>
        <a:lstStyle/>
        <a:p>
          <a:endParaRPr lang="el-GR"/>
        </a:p>
      </dgm:t>
    </dgm:pt>
    <dgm:pt modelId="{785CEB63-B7BC-4AA1-B383-B4F2FB67D7E4}">
      <dgm:prSet phldrT="[Κείμενο]" custT="1"/>
      <dgm:spPr/>
      <dgm:t>
        <a:bodyPr/>
        <a:lstStyle/>
        <a:p>
          <a:r>
            <a:rPr lang="en-US" sz="1800"/>
            <a:t>singlenode</a:t>
          </a:r>
          <a:r>
            <a:rPr lang="en-US" sz="1800" dirty="0"/>
            <a:t>, parameter server</a:t>
          </a:r>
          <a:endParaRPr lang="el-GR" sz="1800" dirty="0"/>
        </a:p>
      </dgm:t>
    </dgm:pt>
    <dgm:pt modelId="{A2AE7D4D-1E17-47BE-9FDE-502ECE1C83D9}" type="parTrans" cxnId="{12D2485E-9C06-4B47-8ADB-32CB8C07F073}">
      <dgm:prSet/>
      <dgm:spPr/>
    </dgm:pt>
    <dgm:pt modelId="{A7CE8395-11E1-4930-A45D-FF32234E19CE}" type="sibTrans" cxnId="{12D2485E-9C06-4B47-8ADB-32CB8C07F073}">
      <dgm:prSet/>
      <dgm:spPr/>
    </dgm:pt>
    <dgm:pt modelId="{B0E3F28E-3DB9-4CA6-97D0-20034D4C306F}" type="pres">
      <dgm:prSet presAssocID="{18207847-1B86-4C0E-9DBE-04099BB4D43D}" presName="linear" presStyleCnt="0">
        <dgm:presLayoutVars>
          <dgm:dir/>
          <dgm:animLvl val="lvl"/>
          <dgm:resizeHandles val="exact"/>
        </dgm:presLayoutVars>
      </dgm:prSet>
      <dgm:spPr/>
    </dgm:pt>
    <dgm:pt modelId="{5B0A1401-B207-4591-B51F-6F9B493E7D42}" type="pres">
      <dgm:prSet presAssocID="{B0B51882-31F8-44D0-AB16-A78891AB525C}" presName="parentLin" presStyleCnt="0"/>
      <dgm:spPr/>
    </dgm:pt>
    <dgm:pt modelId="{6856F96B-5F19-4322-A7D7-5E7E6ABBD8FB}" type="pres">
      <dgm:prSet presAssocID="{B0B51882-31F8-44D0-AB16-A78891AB525C}" presName="parentLeftMargin" presStyleLbl="node1" presStyleIdx="0" presStyleCnt="3"/>
      <dgm:spPr/>
    </dgm:pt>
    <dgm:pt modelId="{EEEE19BD-99DD-4521-9060-5F47E7024FFA}" type="pres">
      <dgm:prSet presAssocID="{B0B51882-31F8-44D0-AB16-A78891AB525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E8B92C3-D177-4D04-9760-4B05CC60EC5A}" type="pres">
      <dgm:prSet presAssocID="{B0B51882-31F8-44D0-AB16-A78891AB525C}" presName="negativeSpace" presStyleCnt="0"/>
      <dgm:spPr/>
    </dgm:pt>
    <dgm:pt modelId="{96366F2A-2B83-45E1-8C48-BA4C03471DB5}" type="pres">
      <dgm:prSet presAssocID="{B0B51882-31F8-44D0-AB16-A78891AB525C}" presName="childText" presStyleLbl="conFgAcc1" presStyleIdx="0" presStyleCnt="3">
        <dgm:presLayoutVars>
          <dgm:bulletEnabled val="1"/>
        </dgm:presLayoutVars>
      </dgm:prSet>
      <dgm:spPr/>
    </dgm:pt>
    <dgm:pt modelId="{525BBFCE-472D-41F0-9CED-7E20F87D12DA}" type="pres">
      <dgm:prSet presAssocID="{64D83E07-0CA2-49C3-A86B-F94573159A41}" presName="spaceBetweenRectangles" presStyleCnt="0"/>
      <dgm:spPr/>
    </dgm:pt>
    <dgm:pt modelId="{11D3FBE1-C5AF-4C89-B6DF-6D79863B240E}" type="pres">
      <dgm:prSet presAssocID="{78C98FD9-1448-41AF-A544-D1B940272AF0}" presName="parentLin" presStyleCnt="0"/>
      <dgm:spPr/>
    </dgm:pt>
    <dgm:pt modelId="{62FF81A8-EF8E-43BF-BA4F-9611A9443DE6}" type="pres">
      <dgm:prSet presAssocID="{78C98FD9-1448-41AF-A544-D1B940272AF0}" presName="parentLeftMargin" presStyleLbl="node1" presStyleIdx="0" presStyleCnt="3"/>
      <dgm:spPr/>
    </dgm:pt>
    <dgm:pt modelId="{80DAE5F5-3648-4283-9E25-ACEEA32F71B3}" type="pres">
      <dgm:prSet presAssocID="{78C98FD9-1448-41AF-A544-D1B940272AF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16C4E0-0F50-4A17-A58F-64E976230201}" type="pres">
      <dgm:prSet presAssocID="{78C98FD9-1448-41AF-A544-D1B940272AF0}" presName="negativeSpace" presStyleCnt="0"/>
      <dgm:spPr/>
    </dgm:pt>
    <dgm:pt modelId="{7E7146D4-3A3D-4C7C-A0BF-6EC11D1F292B}" type="pres">
      <dgm:prSet presAssocID="{78C98FD9-1448-41AF-A544-D1B940272AF0}" presName="childText" presStyleLbl="conFgAcc1" presStyleIdx="1" presStyleCnt="3">
        <dgm:presLayoutVars>
          <dgm:bulletEnabled val="1"/>
        </dgm:presLayoutVars>
      </dgm:prSet>
      <dgm:spPr/>
    </dgm:pt>
    <dgm:pt modelId="{BA46057E-5B3E-492F-8559-2CF658275F29}" type="pres">
      <dgm:prSet presAssocID="{C48AE1C6-6859-4D70-ABF9-39DF94D75397}" presName="spaceBetweenRectangles" presStyleCnt="0"/>
      <dgm:spPr/>
    </dgm:pt>
    <dgm:pt modelId="{1A4B0481-8BB0-4304-8F16-D1A7B3698252}" type="pres">
      <dgm:prSet presAssocID="{691BBD7A-AE96-4071-B702-59FF8D6D2C63}" presName="parentLin" presStyleCnt="0"/>
      <dgm:spPr/>
    </dgm:pt>
    <dgm:pt modelId="{D05CDCC6-AF7A-43FB-93B1-773B054C73C8}" type="pres">
      <dgm:prSet presAssocID="{691BBD7A-AE96-4071-B702-59FF8D6D2C63}" presName="parentLeftMargin" presStyleLbl="node1" presStyleIdx="1" presStyleCnt="3"/>
      <dgm:spPr/>
    </dgm:pt>
    <dgm:pt modelId="{FFAC5678-6223-4399-8266-72B641E529D1}" type="pres">
      <dgm:prSet presAssocID="{691BBD7A-AE96-4071-B702-59FF8D6D2C6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668D619-BA9E-4F9B-96C2-5842783BDA3F}" type="pres">
      <dgm:prSet presAssocID="{691BBD7A-AE96-4071-B702-59FF8D6D2C63}" presName="negativeSpace" presStyleCnt="0"/>
      <dgm:spPr/>
    </dgm:pt>
    <dgm:pt modelId="{5733581F-8EB7-476E-BD69-2E982A60DCC8}" type="pres">
      <dgm:prSet presAssocID="{691BBD7A-AE96-4071-B702-59FF8D6D2C6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7643824-590F-4BAA-B777-829B6FF3B4A7}" type="presOf" srcId="{D01A46EC-B22E-4436-94F2-2A8696A5C916}" destId="{7E7146D4-3A3D-4C7C-A0BF-6EC11D1F292B}" srcOrd="0" destOrd="3" presId="urn:microsoft.com/office/officeart/2005/8/layout/list1"/>
    <dgm:cxn modelId="{B46E7924-9774-4182-B63E-70C92BF29D14}" type="presOf" srcId="{E73E82C5-356D-424A-89A6-15BE2D097C57}" destId="{5733581F-8EB7-476E-BD69-2E982A60DCC8}" srcOrd="0" destOrd="3" presId="urn:microsoft.com/office/officeart/2005/8/layout/list1"/>
    <dgm:cxn modelId="{529D2C33-9245-4389-8B9D-3824991B3D41}" srcId="{691BBD7A-AE96-4071-B702-59FF8D6D2C63}" destId="{CF89AE94-FD39-4BCF-88DC-9F5620AB07D6}" srcOrd="2" destOrd="0" parTransId="{E0E681B4-B7F8-4D1E-9FD7-A6587FEB3160}" sibTransId="{FEF6E739-E9C9-43B9-9084-0F6B5FBA310D}"/>
    <dgm:cxn modelId="{03A4E236-ABE0-4899-8B3C-4ECB7BB42023}" type="presOf" srcId="{B0B51882-31F8-44D0-AB16-A78891AB525C}" destId="{EEEE19BD-99DD-4521-9060-5F47E7024FFA}" srcOrd="1" destOrd="0" presId="urn:microsoft.com/office/officeart/2005/8/layout/list1"/>
    <dgm:cxn modelId="{F3A9B93D-E790-43BC-AAD4-A6F73AF2921F}" type="presOf" srcId="{E8E99E82-24A7-4879-98A2-FCA13F4085F5}" destId="{7E7146D4-3A3D-4C7C-A0BF-6EC11D1F292B}" srcOrd="0" destOrd="0" presId="urn:microsoft.com/office/officeart/2005/8/layout/list1"/>
    <dgm:cxn modelId="{D11CF03E-244C-48ED-ADCD-08D9387F122D}" srcId="{691BBD7A-AE96-4071-B702-59FF8D6D2C63}" destId="{E73E82C5-356D-424A-89A6-15BE2D097C57}" srcOrd="1" destOrd="0" parTransId="{2546E264-7E91-4BEE-AB43-9AA606946F52}" sibTransId="{7F0A29C3-ABA1-4E49-9619-C36F137EE464}"/>
    <dgm:cxn modelId="{12D2485E-9C06-4B47-8ADB-32CB8C07F073}" srcId="{E805CF26-CC38-4E1F-B410-F911C70E8EBE}" destId="{785CEB63-B7BC-4AA1-B383-B4F2FB67D7E4}" srcOrd="0" destOrd="0" parTransId="{A2AE7D4D-1E17-47BE-9FDE-502ECE1C83D9}" sibTransId="{A7CE8395-11E1-4930-A45D-FF32234E19CE}"/>
    <dgm:cxn modelId="{C8A6F364-D515-4E81-A57D-0087B9FB0B9A}" type="presOf" srcId="{8EF38753-ACE4-446A-B47E-EA8708CFF06A}" destId="{96366F2A-2B83-45E1-8C48-BA4C03471DB5}" srcOrd="0" destOrd="1" presId="urn:microsoft.com/office/officeart/2005/8/layout/list1"/>
    <dgm:cxn modelId="{3ADD7A65-084B-42A9-99D6-962346926347}" srcId="{0101ABA9-9CDE-439A-8F39-30A61BEC2D10}" destId="{CE337486-AAFC-4542-A698-DAB733EB9880}" srcOrd="0" destOrd="0" parTransId="{9166B6BE-808A-4C88-A001-8EC5D9989BB6}" sibTransId="{D40502B6-A665-4978-8A38-E55655986616}"/>
    <dgm:cxn modelId="{9E37CC6B-083E-427F-B8C0-ECEBE4B58168}" type="presOf" srcId="{78C98FD9-1448-41AF-A544-D1B940272AF0}" destId="{80DAE5F5-3648-4283-9E25-ACEEA32F71B3}" srcOrd="1" destOrd="0" presId="urn:microsoft.com/office/officeart/2005/8/layout/list1"/>
    <dgm:cxn modelId="{0C593372-2AA4-46AD-AD82-80B082DF5051}" type="presOf" srcId="{691BBD7A-AE96-4071-B702-59FF8D6D2C63}" destId="{D05CDCC6-AF7A-43FB-93B1-773B054C73C8}" srcOrd="0" destOrd="0" presId="urn:microsoft.com/office/officeart/2005/8/layout/list1"/>
    <dgm:cxn modelId="{FE9E4E55-14F7-4568-9157-9417162912BB}" type="presOf" srcId="{413CFCDD-2494-4001-B79F-662C771AD48B}" destId="{5733581F-8EB7-476E-BD69-2E982A60DCC8}" srcOrd="0" destOrd="0" presId="urn:microsoft.com/office/officeart/2005/8/layout/list1"/>
    <dgm:cxn modelId="{30492757-F593-4E35-A9B7-6093F44E3E66}" srcId="{8EF38753-ACE4-446A-B47E-EA8708CFF06A}" destId="{4AFD8CA0-4EF5-403B-8068-4326C7A1DA20}" srcOrd="0" destOrd="0" parTransId="{1CEED433-08CC-471C-8459-258055EFA6B7}" sibTransId="{CE2B441C-4045-4678-BC9D-9D9ADFF00F95}"/>
    <dgm:cxn modelId="{72D28959-3DD3-4D2C-8B8B-C052B214E395}" srcId="{78C98FD9-1448-41AF-A544-D1B940272AF0}" destId="{E8E99E82-24A7-4879-98A2-FCA13F4085F5}" srcOrd="0" destOrd="0" parTransId="{66DB510F-2EA9-4C6C-B37C-78F4728917EF}" sibTransId="{E861EA75-A46E-4B5E-8CFA-F656F48D2276}"/>
    <dgm:cxn modelId="{D69DCA5A-273D-479E-A498-B895C592ADB2}" type="presOf" srcId="{CF89AE94-FD39-4BCF-88DC-9F5620AB07D6}" destId="{5733581F-8EB7-476E-BD69-2E982A60DCC8}" srcOrd="0" destOrd="4" presId="urn:microsoft.com/office/officeart/2005/8/layout/list1"/>
    <dgm:cxn modelId="{7CD1F780-2B96-4464-A05D-FBEEAFB6CD0B}" srcId="{18207847-1B86-4C0E-9DBE-04099BB4D43D}" destId="{691BBD7A-AE96-4071-B702-59FF8D6D2C63}" srcOrd="2" destOrd="0" parTransId="{FAC5F056-EED7-400D-B11B-05DA16B2D629}" sibTransId="{89B122F8-C755-48A4-9BC3-BE7AE363F284}"/>
    <dgm:cxn modelId="{2A858A85-3AD8-4069-AB49-1E19B70D02CA}" srcId="{B0B51882-31F8-44D0-AB16-A78891AB525C}" destId="{FCE36BD9-ACF4-4FF3-A31D-7BC3C5F8E640}" srcOrd="0" destOrd="0" parTransId="{963909D1-3251-48BC-8A14-0704E6BBB698}" sibTransId="{B18D4F22-6566-4B19-A44F-A2284DB445EC}"/>
    <dgm:cxn modelId="{9F3F1F97-D933-44AB-8EF6-93CA1776872B}" type="presOf" srcId="{0B4AD356-D1DF-47A4-A44E-6554B24F80F2}" destId="{7E7146D4-3A3D-4C7C-A0BF-6EC11D1F292B}" srcOrd="0" destOrd="1" presId="urn:microsoft.com/office/officeart/2005/8/layout/list1"/>
    <dgm:cxn modelId="{C536499F-41EA-4C8E-8450-6922B70968E6}" srcId="{18207847-1B86-4C0E-9DBE-04099BB4D43D}" destId="{B0B51882-31F8-44D0-AB16-A78891AB525C}" srcOrd="0" destOrd="0" parTransId="{9109316F-EA37-4028-AC19-67D7C2F868E3}" sibTransId="{64D83E07-0CA2-49C3-A86B-F94573159A41}"/>
    <dgm:cxn modelId="{E45925A1-D2CF-4A01-9156-35535C7D768F}" type="presOf" srcId="{E805CF26-CC38-4E1F-B410-F911C70E8EBE}" destId="{5733581F-8EB7-476E-BD69-2E982A60DCC8}" srcOrd="0" destOrd="1" presId="urn:microsoft.com/office/officeart/2005/8/layout/list1"/>
    <dgm:cxn modelId="{DCE7FAA6-B670-4096-99AA-D71E2B22696F}" type="presOf" srcId="{FCE36BD9-ACF4-4FF3-A31D-7BC3C5F8E640}" destId="{96366F2A-2B83-45E1-8C48-BA4C03471DB5}" srcOrd="0" destOrd="0" presId="urn:microsoft.com/office/officeart/2005/8/layout/list1"/>
    <dgm:cxn modelId="{8185DFAA-7825-442E-ACDA-CBC3F10CFC51}" type="presOf" srcId="{785CEB63-B7BC-4AA1-B383-B4F2FB67D7E4}" destId="{5733581F-8EB7-476E-BD69-2E982A60DCC8}" srcOrd="0" destOrd="2" presId="urn:microsoft.com/office/officeart/2005/8/layout/list1"/>
    <dgm:cxn modelId="{4D474EB7-06F5-433A-BF7A-24BFC1A4B24D}" srcId="{E8E99E82-24A7-4879-98A2-FCA13F4085F5}" destId="{0B4AD356-D1DF-47A4-A44E-6554B24F80F2}" srcOrd="0" destOrd="0" parTransId="{6F11E03E-2AAF-46FC-97E9-93779743A05B}" sibTransId="{D17BF262-1B4F-4AB0-BA8D-43C517D2220A}"/>
    <dgm:cxn modelId="{312FE0B7-1F49-41FC-885A-CE8BB491555B}" type="presOf" srcId="{0101ABA9-9CDE-439A-8F39-30A61BEC2D10}" destId="{96366F2A-2B83-45E1-8C48-BA4C03471DB5}" srcOrd="0" destOrd="3" presId="urn:microsoft.com/office/officeart/2005/8/layout/list1"/>
    <dgm:cxn modelId="{5BCF47BA-6E62-4151-B607-8212008F306E}" type="presOf" srcId="{411231A1-B6A2-487C-A2D6-6692208DEF4E}" destId="{7E7146D4-3A3D-4C7C-A0BF-6EC11D1F292B}" srcOrd="0" destOrd="2" presId="urn:microsoft.com/office/officeart/2005/8/layout/list1"/>
    <dgm:cxn modelId="{368B1FBD-929F-4D53-8992-75950E1C2F95}" srcId="{691BBD7A-AE96-4071-B702-59FF8D6D2C63}" destId="{413CFCDD-2494-4001-B79F-662C771AD48B}" srcOrd="0" destOrd="0" parTransId="{FAAAB5A3-12D8-4BE4-9A4E-AC636A573D1F}" sibTransId="{C780A5B5-ED2C-4B2F-8383-1EB376DAE069}"/>
    <dgm:cxn modelId="{B4ED65C3-846A-4230-A5C5-354251BE1E59}" srcId="{413CFCDD-2494-4001-B79F-662C771AD48B}" destId="{E805CF26-CC38-4E1F-B410-F911C70E8EBE}" srcOrd="0" destOrd="0" parTransId="{DB21E95C-77D7-4D39-AF91-E3A3BCFF1C7C}" sibTransId="{EEA16D9A-2526-4EB9-942C-B61CABADA90D}"/>
    <dgm:cxn modelId="{277CB9CC-DD02-494B-B335-4899D95F760B}" type="presOf" srcId="{4AFD8CA0-4EF5-403B-8068-4326C7A1DA20}" destId="{96366F2A-2B83-45E1-8C48-BA4C03471DB5}" srcOrd="0" destOrd="2" presId="urn:microsoft.com/office/officeart/2005/8/layout/list1"/>
    <dgm:cxn modelId="{43AEB9CC-B268-4940-9BD3-ACF635D5E3A0}" srcId="{18207847-1B86-4C0E-9DBE-04099BB4D43D}" destId="{78C98FD9-1448-41AF-A544-D1B940272AF0}" srcOrd="1" destOrd="0" parTransId="{DC6F52C9-7EBA-4F8A-BE03-37DC41647BE1}" sibTransId="{C48AE1C6-6859-4D70-ABF9-39DF94D75397}"/>
    <dgm:cxn modelId="{DA1D03D2-0261-40A3-8B91-112C2745FB49}" type="presOf" srcId="{78C98FD9-1448-41AF-A544-D1B940272AF0}" destId="{62FF81A8-EF8E-43BF-BA4F-9611A9443DE6}" srcOrd="0" destOrd="0" presId="urn:microsoft.com/office/officeart/2005/8/layout/list1"/>
    <dgm:cxn modelId="{AB380CD8-DCEB-4B15-863D-D614ED9D4B90}" type="presOf" srcId="{B0B51882-31F8-44D0-AB16-A78891AB525C}" destId="{6856F96B-5F19-4322-A7D7-5E7E6ABBD8FB}" srcOrd="0" destOrd="0" presId="urn:microsoft.com/office/officeart/2005/8/layout/list1"/>
    <dgm:cxn modelId="{78703FD8-A812-4640-8233-446C875E6868}" srcId="{B0B51882-31F8-44D0-AB16-A78891AB525C}" destId="{0101ABA9-9CDE-439A-8F39-30A61BEC2D10}" srcOrd="2" destOrd="0" parTransId="{D4148FCC-0EEF-47CD-ACCB-8E112C5E1B5C}" sibTransId="{D68EFDB8-48C6-41F4-8EEC-E0F9014C9D13}"/>
    <dgm:cxn modelId="{040CF4D8-CA33-4EFE-AD3B-06F2743B4718}" type="presOf" srcId="{CE337486-AAFC-4542-A698-DAB733EB9880}" destId="{96366F2A-2B83-45E1-8C48-BA4C03471DB5}" srcOrd="0" destOrd="4" presId="urn:microsoft.com/office/officeart/2005/8/layout/list1"/>
    <dgm:cxn modelId="{77A614D9-DE7C-434D-B3E4-A305BF90D9F4}" type="presOf" srcId="{691BBD7A-AE96-4071-B702-59FF8D6D2C63}" destId="{FFAC5678-6223-4399-8266-72B641E529D1}" srcOrd="1" destOrd="0" presId="urn:microsoft.com/office/officeart/2005/8/layout/list1"/>
    <dgm:cxn modelId="{5D475CE0-E4D0-4133-81BA-7583272BB98E}" srcId="{78C98FD9-1448-41AF-A544-D1B940272AF0}" destId="{411231A1-B6A2-487C-A2D6-6692208DEF4E}" srcOrd="1" destOrd="0" parTransId="{C515187C-22E0-4B15-9EB1-3EC88A49B0D2}" sibTransId="{7760130A-AB09-4C13-8123-3436498FAD63}"/>
    <dgm:cxn modelId="{4A7541E1-8C02-4121-8EB0-E2942E83F89D}" type="presOf" srcId="{18207847-1B86-4C0E-9DBE-04099BB4D43D}" destId="{B0E3F28E-3DB9-4CA6-97D0-20034D4C306F}" srcOrd="0" destOrd="0" presId="urn:microsoft.com/office/officeart/2005/8/layout/list1"/>
    <dgm:cxn modelId="{4F633AEB-DA7A-4D8A-9B12-6E08574B08D3}" srcId="{411231A1-B6A2-487C-A2D6-6692208DEF4E}" destId="{D01A46EC-B22E-4436-94F2-2A8696A5C916}" srcOrd="0" destOrd="0" parTransId="{E02775A4-5C3A-4C26-92E9-AC5CE74DF2F2}" sibTransId="{CC73E0BC-41A4-46D0-8BF6-F400F5FB0867}"/>
    <dgm:cxn modelId="{B79A26F1-425F-4DBC-B648-C1B8F64C2412}" srcId="{B0B51882-31F8-44D0-AB16-A78891AB525C}" destId="{8EF38753-ACE4-446A-B47E-EA8708CFF06A}" srcOrd="1" destOrd="0" parTransId="{823BA500-7966-4E12-8BEC-DED55374DAA0}" sibTransId="{4531BFE9-CD15-4174-98C7-EA82C9EF47FF}"/>
    <dgm:cxn modelId="{E62A6690-AD65-42B5-8669-28A11D6F689E}" type="presParOf" srcId="{B0E3F28E-3DB9-4CA6-97D0-20034D4C306F}" destId="{5B0A1401-B207-4591-B51F-6F9B493E7D42}" srcOrd="0" destOrd="0" presId="urn:microsoft.com/office/officeart/2005/8/layout/list1"/>
    <dgm:cxn modelId="{54AF866F-ECA1-4DDF-AA6E-6F22B18DD5B5}" type="presParOf" srcId="{5B0A1401-B207-4591-B51F-6F9B493E7D42}" destId="{6856F96B-5F19-4322-A7D7-5E7E6ABBD8FB}" srcOrd="0" destOrd="0" presId="urn:microsoft.com/office/officeart/2005/8/layout/list1"/>
    <dgm:cxn modelId="{0898B081-1378-4BEB-A9DC-BFDA96C5F852}" type="presParOf" srcId="{5B0A1401-B207-4591-B51F-6F9B493E7D42}" destId="{EEEE19BD-99DD-4521-9060-5F47E7024FFA}" srcOrd="1" destOrd="0" presId="urn:microsoft.com/office/officeart/2005/8/layout/list1"/>
    <dgm:cxn modelId="{20B2DCC2-BCC9-43B1-926F-BE4F0138E0CE}" type="presParOf" srcId="{B0E3F28E-3DB9-4CA6-97D0-20034D4C306F}" destId="{0E8B92C3-D177-4D04-9760-4B05CC60EC5A}" srcOrd="1" destOrd="0" presId="urn:microsoft.com/office/officeart/2005/8/layout/list1"/>
    <dgm:cxn modelId="{98E414EA-4CAB-4C11-BFE7-3C07A7DB2770}" type="presParOf" srcId="{B0E3F28E-3DB9-4CA6-97D0-20034D4C306F}" destId="{96366F2A-2B83-45E1-8C48-BA4C03471DB5}" srcOrd="2" destOrd="0" presId="urn:microsoft.com/office/officeart/2005/8/layout/list1"/>
    <dgm:cxn modelId="{9940C519-EE6C-4E4B-8EE0-60AD848C4973}" type="presParOf" srcId="{B0E3F28E-3DB9-4CA6-97D0-20034D4C306F}" destId="{525BBFCE-472D-41F0-9CED-7E20F87D12DA}" srcOrd="3" destOrd="0" presId="urn:microsoft.com/office/officeart/2005/8/layout/list1"/>
    <dgm:cxn modelId="{6D7250CD-3912-4984-A11F-6B05B695865E}" type="presParOf" srcId="{B0E3F28E-3DB9-4CA6-97D0-20034D4C306F}" destId="{11D3FBE1-C5AF-4C89-B6DF-6D79863B240E}" srcOrd="4" destOrd="0" presId="urn:microsoft.com/office/officeart/2005/8/layout/list1"/>
    <dgm:cxn modelId="{05AEA8C1-8AC7-4BB1-8EB2-B06972F5A883}" type="presParOf" srcId="{11D3FBE1-C5AF-4C89-B6DF-6D79863B240E}" destId="{62FF81A8-EF8E-43BF-BA4F-9611A9443DE6}" srcOrd="0" destOrd="0" presId="urn:microsoft.com/office/officeart/2005/8/layout/list1"/>
    <dgm:cxn modelId="{EA48D562-9BCA-4824-BBED-F193D11E8345}" type="presParOf" srcId="{11D3FBE1-C5AF-4C89-B6DF-6D79863B240E}" destId="{80DAE5F5-3648-4283-9E25-ACEEA32F71B3}" srcOrd="1" destOrd="0" presId="urn:microsoft.com/office/officeart/2005/8/layout/list1"/>
    <dgm:cxn modelId="{8A062512-5241-4460-AB94-A49B8C765DF7}" type="presParOf" srcId="{B0E3F28E-3DB9-4CA6-97D0-20034D4C306F}" destId="{F816C4E0-0F50-4A17-A58F-64E976230201}" srcOrd="5" destOrd="0" presId="urn:microsoft.com/office/officeart/2005/8/layout/list1"/>
    <dgm:cxn modelId="{0D00F28B-F427-449F-954F-C3F06763B9A1}" type="presParOf" srcId="{B0E3F28E-3DB9-4CA6-97D0-20034D4C306F}" destId="{7E7146D4-3A3D-4C7C-A0BF-6EC11D1F292B}" srcOrd="6" destOrd="0" presId="urn:microsoft.com/office/officeart/2005/8/layout/list1"/>
    <dgm:cxn modelId="{B31C39C8-7E06-472D-ACDF-FE8DD465E4B0}" type="presParOf" srcId="{B0E3F28E-3DB9-4CA6-97D0-20034D4C306F}" destId="{BA46057E-5B3E-492F-8559-2CF658275F29}" srcOrd="7" destOrd="0" presId="urn:microsoft.com/office/officeart/2005/8/layout/list1"/>
    <dgm:cxn modelId="{A858F750-919B-4093-96C6-D1542DD71549}" type="presParOf" srcId="{B0E3F28E-3DB9-4CA6-97D0-20034D4C306F}" destId="{1A4B0481-8BB0-4304-8F16-D1A7B3698252}" srcOrd="8" destOrd="0" presId="urn:microsoft.com/office/officeart/2005/8/layout/list1"/>
    <dgm:cxn modelId="{6506B519-C53C-4D51-B6F9-6760657FAA51}" type="presParOf" srcId="{1A4B0481-8BB0-4304-8F16-D1A7B3698252}" destId="{D05CDCC6-AF7A-43FB-93B1-773B054C73C8}" srcOrd="0" destOrd="0" presId="urn:microsoft.com/office/officeart/2005/8/layout/list1"/>
    <dgm:cxn modelId="{D9F2704B-8708-4874-94FD-F397EC1B306A}" type="presParOf" srcId="{1A4B0481-8BB0-4304-8F16-D1A7B3698252}" destId="{FFAC5678-6223-4399-8266-72B641E529D1}" srcOrd="1" destOrd="0" presId="urn:microsoft.com/office/officeart/2005/8/layout/list1"/>
    <dgm:cxn modelId="{47A436C9-B1FE-43CF-BCAB-3E4CFC519461}" type="presParOf" srcId="{B0E3F28E-3DB9-4CA6-97D0-20034D4C306F}" destId="{6668D619-BA9E-4F9B-96C2-5842783BDA3F}" srcOrd="9" destOrd="0" presId="urn:microsoft.com/office/officeart/2005/8/layout/list1"/>
    <dgm:cxn modelId="{34F15C21-DDAD-4C31-889D-7AA91540D853}" type="presParOf" srcId="{B0E3F28E-3DB9-4CA6-97D0-20034D4C306F}" destId="{5733581F-8EB7-476E-BD69-2E982A60DCC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207847-1B86-4C0E-9DBE-04099BB4D43D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B0B51882-31F8-44D0-AB16-A78891AB525C}">
      <dgm:prSet phldrT="[Κείμενο]" custT="1"/>
      <dgm:spPr/>
      <dgm:t>
        <a:bodyPr/>
        <a:lstStyle/>
        <a:p>
          <a:r>
            <a:rPr lang="en-US" sz="2000" dirty="0"/>
            <a:t>Neural Networks</a:t>
          </a:r>
          <a:endParaRPr lang="el-GR" sz="2000" dirty="0"/>
        </a:p>
      </dgm:t>
    </dgm:pt>
    <dgm:pt modelId="{9109316F-EA37-4028-AC19-67D7C2F868E3}" type="parTrans" cxnId="{C536499F-41EA-4C8E-8450-6922B70968E6}">
      <dgm:prSet/>
      <dgm:spPr/>
      <dgm:t>
        <a:bodyPr/>
        <a:lstStyle/>
        <a:p>
          <a:endParaRPr lang="el-GR"/>
        </a:p>
      </dgm:t>
    </dgm:pt>
    <dgm:pt modelId="{64D83E07-0CA2-49C3-A86B-F94573159A41}" type="sibTrans" cxnId="{C536499F-41EA-4C8E-8450-6922B70968E6}">
      <dgm:prSet/>
      <dgm:spPr/>
      <dgm:t>
        <a:bodyPr/>
        <a:lstStyle/>
        <a:p>
          <a:endParaRPr lang="el-GR"/>
        </a:p>
      </dgm:t>
    </dgm:pt>
    <dgm:pt modelId="{26964A67-550B-4099-BA27-B9DC8FC742A0}">
      <dgm:prSet phldrT="[Κείμενο]" custT="1"/>
      <dgm:spPr/>
      <dgm:t>
        <a:bodyPr/>
        <a:lstStyle/>
        <a:p>
          <a:r>
            <a:rPr lang="en-US" sz="2000" dirty="0"/>
            <a:t>weights : solution of optimization problem</a:t>
          </a:r>
          <a:endParaRPr lang="el-GR" sz="2000" dirty="0"/>
        </a:p>
      </dgm:t>
    </dgm:pt>
    <dgm:pt modelId="{47F854B0-2AC5-4CDA-B9FE-DEA4B4EFA670}" type="parTrans" cxnId="{D648080F-FD24-4B38-84EE-68680BBBE5A0}">
      <dgm:prSet/>
      <dgm:spPr/>
      <dgm:t>
        <a:bodyPr/>
        <a:lstStyle/>
        <a:p>
          <a:endParaRPr lang="el-GR"/>
        </a:p>
      </dgm:t>
    </dgm:pt>
    <dgm:pt modelId="{AB75E947-D252-4E4A-8B56-8964A0038E10}" type="sibTrans" cxnId="{D648080F-FD24-4B38-84EE-68680BBBE5A0}">
      <dgm:prSet/>
      <dgm:spPr/>
      <dgm:t>
        <a:bodyPr/>
        <a:lstStyle/>
        <a:p>
          <a:endParaRPr lang="el-GR"/>
        </a:p>
      </dgm:t>
    </dgm:pt>
    <dgm:pt modelId="{C3F1BCD6-7113-4CA6-A600-CAAE94F990D3}">
      <dgm:prSet phldrT="[Κείμενο]" custT="1"/>
      <dgm:spPr/>
      <dgm:t>
        <a:bodyPr/>
        <a:lstStyle/>
        <a:p>
          <a:r>
            <a:rPr lang="en-US" sz="2000" dirty="0"/>
            <a:t>loss function</a:t>
          </a:r>
          <a:endParaRPr lang="el-GR" sz="2000" dirty="0"/>
        </a:p>
      </dgm:t>
    </dgm:pt>
    <dgm:pt modelId="{37CD870C-BCE3-4096-B7D3-D784A3E2C7B0}" type="parTrans" cxnId="{852DFB9E-C59E-43B8-B3CE-DFBBACC2072A}">
      <dgm:prSet/>
      <dgm:spPr/>
      <dgm:t>
        <a:bodyPr/>
        <a:lstStyle/>
        <a:p>
          <a:endParaRPr lang="el-GR"/>
        </a:p>
      </dgm:t>
    </dgm:pt>
    <dgm:pt modelId="{90E75039-5A6C-4E6F-9F54-3CEC046D824B}" type="sibTrans" cxnId="{852DFB9E-C59E-43B8-B3CE-DFBBACC2072A}">
      <dgm:prSet/>
      <dgm:spPr/>
      <dgm:t>
        <a:bodyPr/>
        <a:lstStyle/>
        <a:p>
          <a:endParaRPr lang="el-GR"/>
        </a:p>
      </dgm:t>
    </dgm:pt>
    <dgm:pt modelId="{529CE4FE-2F97-4C62-89CC-F1CA2CA20119}">
      <dgm:prSet phldrT="[Κείμενο]" custT="1"/>
      <dgm:spPr/>
      <dgm:t>
        <a:bodyPr/>
        <a:lstStyle/>
        <a:p>
          <a:r>
            <a:rPr lang="en-US" sz="2000" dirty="0"/>
            <a:t>gradient descent (GD)</a:t>
          </a:r>
          <a:endParaRPr lang="el-GR" sz="2000" dirty="0"/>
        </a:p>
      </dgm:t>
    </dgm:pt>
    <dgm:pt modelId="{7F6F1416-1AAE-4663-9082-676C20081FD8}" type="parTrans" cxnId="{6DC34145-AACE-477E-936D-17EDD5467256}">
      <dgm:prSet/>
      <dgm:spPr/>
      <dgm:t>
        <a:bodyPr/>
        <a:lstStyle/>
        <a:p>
          <a:endParaRPr lang="el-GR"/>
        </a:p>
      </dgm:t>
    </dgm:pt>
    <dgm:pt modelId="{D1C77119-6CB7-4AA1-85A0-356862338621}" type="sibTrans" cxnId="{6DC34145-AACE-477E-936D-17EDD5467256}">
      <dgm:prSet/>
      <dgm:spPr/>
      <dgm:t>
        <a:bodyPr/>
        <a:lstStyle/>
        <a:p>
          <a:endParaRPr lang="el-GR"/>
        </a:p>
      </dgm:t>
    </dgm:pt>
    <dgm:pt modelId="{48D2F14D-26F5-4A7D-9E24-CA2253DCBE62}">
      <dgm:prSet phldrT="[Κείμενο]" custT="1"/>
      <dgm:spPr/>
      <dgm:t>
        <a:bodyPr/>
        <a:lstStyle/>
        <a:p>
          <a:r>
            <a:rPr lang="en-US" sz="2000" dirty="0"/>
            <a:t>Gradient Descent Variants</a:t>
          </a:r>
          <a:endParaRPr lang="el-GR" sz="2000" dirty="0"/>
        </a:p>
      </dgm:t>
    </dgm:pt>
    <dgm:pt modelId="{3E952629-A66A-4BF1-A953-7E909640E0C1}" type="parTrans" cxnId="{90587282-4F9C-422A-B64A-45BABDFB7E59}">
      <dgm:prSet/>
      <dgm:spPr/>
      <dgm:t>
        <a:bodyPr/>
        <a:lstStyle/>
        <a:p>
          <a:endParaRPr lang="el-GR"/>
        </a:p>
      </dgm:t>
    </dgm:pt>
    <dgm:pt modelId="{2A9729CF-7C4D-408B-9A73-F64DF1E036C4}" type="sibTrans" cxnId="{90587282-4F9C-422A-B64A-45BABDFB7E59}">
      <dgm:prSet/>
      <dgm:spPr/>
      <dgm:t>
        <a:bodyPr/>
        <a:lstStyle/>
        <a:p>
          <a:endParaRPr lang="el-GR"/>
        </a:p>
      </dgm:t>
    </dgm:pt>
    <dgm:pt modelId="{85D6EB91-F9A9-4FD5-AE84-993956826F1F}">
      <dgm:prSet phldrT="[Κείμενο]" custT="1"/>
      <dgm:spPr/>
      <dgm:t>
        <a:bodyPr/>
        <a:lstStyle/>
        <a:p>
          <a:r>
            <a:rPr lang="en-US" sz="2000" dirty="0"/>
            <a:t>GD </a:t>
          </a:r>
          <a:r>
            <a:rPr lang="en-US" sz="2000" dirty="0">
              <a:latin typeface="Franklin Gothic Book" panose="020B0503020102020204" pitchFamily="34" charset="0"/>
            </a:rPr>
            <a:t>→ slow iterations</a:t>
          </a:r>
          <a:endParaRPr lang="el-GR" sz="2000" dirty="0"/>
        </a:p>
      </dgm:t>
    </dgm:pt>
    <dgm:pt modelId="{C7BDD389-DA5C-45B2-A691-F765EF46F40E}" type="parTrans" cxnId="{54D5712B-3793-4C3D-B604-2BA876200112}">
      <dgm:prSet/>
      <dgm:spPr/>
      <dgm:t>
        <a:bodyPr/>
        <a:lstStyle/>
        <a:p>
          <a:endParaRPr lang="el-GR"/>
        </a:p>
      </dgm:t>
    </dgm:pt>
    <dgm:pt modelId="{62F9D4A5-C2CD-4674-BE01-90BDD673541D}" type="sibTrans" cxnId="{54D5712B-3793-4C3D-B604-2BA876200112}">
      <dgm:prSet/>
      <dgm:spPr/>
      <dgm:t>
        <a:bodyPr/>
        <a:lstStyle/>
        <a:p>
          <a:endParaRPr lang="el-GR"/>
        </a:p>
      </dgm:t>
    </dgm:pt>
    <dgm:pt modelId="{69E2B255-5985-4382-8540-C42B7B1FF2A4}">
      <dgm:prSet phldrT="[Κείμενο]" custT="1"/>
      <dgm:spPr/>
      <dgm:t>
        <a:bodyPr/>
        <a:lstStyle/>
        <a:p>
          <a:r>
            <a:rPr lang="en-US" sz="2000" dirty="0"/>
            <a:t>Mini-Batch Stochastic Gradient Descent</a:t>
          </a:r>
          <a:endParaRPr lang="el-GR" sz="2000" dirty="0"/>
        </a:p>
      </dgm:t>
    </dgm:pt>
    <dgm:pt modelId="{2608BE87-2DD4-4508-BF18-7BBB2F1748A2}" type="parTrans" cxnId="{077DD58F-30D6-4E61-AC01-0282A02613F7}">
      <dgm:prSet/>
      <dgm:spPr/>
      <dgm:t>
        <a:bodyPr/>
        <a:lstStyle/>
        <a:p>
          <a:endParaRPr lang="el-GR"/>
        </a:p>
      </dgm:t>
    </dgm:pt>
    <dgm:pt modelId="{92F4A488-3B87-49EB-9063-2D3F6FFD7C8D}" type="sibTrans" cxnId="{077DD58F-30D6-4E61-AC01-0282A02613F7}">
      <dgm:prSet/>
      <dgm:spPr/>
      <dgm:t>
        <a:bodyPr/>
        <a:lstStyle/>
        <a:p>
          <a:endParaRPr lang="el-GR"/>
        </a:p>
      </dgm:t>
    </dgm:pt>
    <dgm:pt modelId="{87FB1C72-D972-47B5-900B-4A6247D7ABDB}">
      <dgm:prSet phldrT="[Κείμενο]" custT="1"/>
      <dgm:spPr/>
      <dgm:t>
        <a:bodyPr/>
        <a:lstStyle/>
        <a:p>
          <a:r>
            <a:rPr lang="en-US" sz="2000" dirty="0"/>
            <a:t>subset of data / iteration</a:t>
          </a:r>
          <a:endParaRPr lang="el-GR" sz="2000" dirty="0"/>
        </a:p>
      </dgm:t>
    </dgm:pt>
    <dgm:pt modelId="{05F08BFA-5801-4363-AEDD-FEF16F13C6DB}" type="parTrans" cxnId="{56D094DC-1959-4B79-8CBD-0CDA2FF4A6B0}">
      <dgm:prSet/>
      <dgm:spPr/>
      <dgm:t>
        <a:bodyPr/>
        <a:lstStyle/>
        <a:p>
          <a:endParaRPr lang="el-GR"/>
        </a:p>
      </dgm:t>
    </dgm:pt>
    <dgm:pt modelId="{4479A23F-65A7-40CB-96C9-3095F4FDF866}" type="sibTrans" cxnId="{56D094DC-1959-4B79-8CBD-0CDA2FF4A6B0}">
      <dgm:prSet/>
      <dgm:spPr/>
      <dgm:t>
        <a:bodyPr/>
        <a:lstStyle/>
        <a:p>
          <a:endParaRPr lang="el-GR"/>
        </a:p>
      </dgm:t>
    </dgm:pt>
    <dgm:pt modelId="{625827CF-77B4-4F59-9874-E7B0DB0ADD32}">
      <dgm:prSet phldrT="[Κείμενο]" custT="1"/>
      <dgm:spPr/>
      <dgm:t>
        <a:bodyPr/>
        <a:lstStyle/>
        <a:p>
          <a:r>
            <a:rPr lang="en-US" sz="2000" dirty="0"/>
            <a:t>more iterations to converge</a:t>
          </a:r>
          <a:endParaRPr lang="el-GR" sz="2000" dirty="0"/>
        </a:p>
      </dgm:t>
    </dgm:pt>
    <dgm:pt modelId="{48B4627A-0472-4C9C-8580-779A749E34E2}" type="parTrans" cxnId="{4E085A3B-B688-4486-AF61-E01A77E07692}">
      <dgm:prSet/>
      <dgm:spPr/>
      <dgm:t>
        <a:bodyPr/>
        <a:lstStyle/>
        <a:p>
          <a:endParaRPr lang="el-GR"/>
        </a:p>
      </dgm:t>
    </dgm:pt>
    <dgm:pt modelId="{20EA5CF3-9AAB-4328-8B73-3575FDE54C1E}" type="sibTrans" cxnId="{4E085A3B-B688-4486-AF61-E01A77E07692}">
      <dgm:prSet/>
      <dgm:spPr/>
      <dgm:t>
        <a:bodyPr/>
        <a:lstStyle/>
        <a:p>
          <a:endParaRPr lang="el-GR"/>
        </a:p>
      </dgm:t>
    </dgm:pt>
    <dgm:pt modelId="{C64F3E8E-1E87-406F-88FC-AD19A294E055}">
      <dgm:prSet phldrT="[Κείμενο]" custT="1"/>
      <dgm:spPr/>
      <dgm:t>
        <a:bodyPr/>
        <a:lstStyle/>
        <a:p>
          <a:r>
            <a:rPr lang="en-US" sz="2000" dirty="0"/>
            <a:t>view on whole distribution / iteration</a:t>
          </a:r>
          <a:endParaRPr lang="el-GR" sz="2000" dirty="0"/>
        </a:p>
      </dgm:t>
    </dgm:pt>
    <dgm:pt modelId="{DE1EC5A9-5902-41FC-AF8A-04FE956B5F08}" type="parTrans" cxnId="{FB8972A4-B5F0-410C-B5A8-427B0A05D17D}">
      <dgm:prSet/>
      <dgm:spPr/>
      <dgm:t>
        <a:bodyPr/>
        <a:lstStyle/>
        <a:p>
          <a:endParaRPr lang="el-GR"/>
        </a:p>
      </dgm:t>
    </dgm:pt>
    <dgm:pt modelId="{7A2656C2-6F9A-4948-B6C5-F6F582339F3D}" type="sibTrans" cxnId="{FB8972A4-B5F0-410C-B5A8-427B0A05D17D}">
      <dgm:prSet/>
      <dgm:spPr/>
      <dgm:t>
        <a:bodyPr/>
        <a:lstStyle/>
        <a:p>
          <a:endParaRPr lang="el-GR"/>
        </a:p>
      </dgm:t>
    </dgm:pt>
    <dgm:pt modelId="{5E1E9712-B2DB-4EEB-8482-4BA838D6332A}">
      <dgm:prSet phldrT="[Κείμενο]" custT="1"/>
      <dgm:spPr/>
      <dgm:t>
        <a:bodyPr/>
        <a:lstStyle/>
        <a:p>
          <a:r>
            <a:rPr lang="en-US" sz="2000" dirty="0"/>
            <a:t>may stuck on local minima</a:t>
          </a:r>
          <a:endParaRPr lang="el-GR" sz="2000" dirty="0"/>
        </a:p>
      </dgm:t>
    </dgm:pt>
    <dgm:pt modelId="{97377F8D-8618-42F1-9E49-E3EC8151CD84}" type="parTrans" cxnId="{157E853A-C561-4765-906F-2BB026CB1C38}">
      <dgm:prSet/>
      <dgm:spPr/>
      <dgm:t>
        <a:bodyPr/>
        <a:lstStyle/>
        <a:p>
          <a:endParaRPr lang="el-GR"/>
        </a:p>
      </dgm:t>
    </dgm:pt>
    <dgm:pt modelId="{64C1DA99-5886-4157-9613-253EC84D17D4}" type="sibTrans" cxnId="{157E853A-C561-4765-906F-2BB026CB1C38}">
      <dgm:prSet/>
      <dgm:spPr/>
      <dgm:t>
        <a:bodyPr/>
        <a:lstStyle/>
        <a:p>
          <a:endParaRPr lang="el-GR"/>
        </a:p>
      </dgm:t>
    </dgm:pt>
    <dgm:pt modelId="{4C9FBB28-E0F5-401D-BED3-1DD214BA8D87}">
      <dgm:prSet phldrT="[Κείμενο]" custT="1"/>
      <dgm:spPr/>
      <dgm:t>
        <a:bodyPr/>
        <a:lstStyle/>
        <a:p>
          <a:r>
            <a:rPr lang="en-US" sz="2000" dirty="0"/>
            <a:t>Adam, </a:t>
          </a:r>
          <a:r>
            <a:rPr lang="en-US" sz="2000" dirty="0" err="1"/>
            <a:t>AdaGrad</a:t>
          </a:r>
          <a:r>
            <a:rPr lang="en-US" sz="2000" dirty="0"/>
            <a:t>, etc.</a:t>
          </a:r>
          <a:endParaRPr lang="el-GR" sz="2000" dirty="0"/>
        </a:p>
      </dgm:t>
    </dgm:pt>
    <dgm:pt modelId="{A559FB0C-BBA0-48B2-BAA9-CBDBB9461937}" type="parTrans" cxnId="{F54156C0-9A04-424F-842A-93DE26FC6759}">
      <dgm:prSet/>
      <dgm:spPr/>
      <dgm:t>
        <a:bodyPr/>
        <a:lstStyle/>
        <a:p>
          <a:endParaRPr lang="el-GR"/>
        </a:p>
      </dgm:t>
    </dgm:pt>
    <dgm:pt modelId="{CEEB0A23-6546-4A24-8DA5-FC693CA2376A}" type="sibTrans" cxnId="{F54156C0-9A04-424F-842A-93DE26FC6759}">
      <dgm:prSet/>
      <dgm:spPr/>
      <dgm:t>
        <a:bodyPr/>
        <a:lstStyle/>
        <a:p>
          <a:endParaRPr lang="el-GR"/>
        </a:p>
      </dgm:t>
    </dgm:pt>
    <dgm:pt modelId="{B0E3F28E-3DB9-4CA6-97D0-20034D4C306F}" type="pres">
      <dgm:prSet presAssocID="{18207847-1B86-4C0E-9DBE-04099BB4D43D}" presName="linear" presStyleCnt="0">
        <dgm:presLayoutVars>
          <dgm:dir/>
          <dgm:animLvl val="lvl"/>
          <dgm:resizeHandles val="exact"/>
        </dgm:presLayoutVars>
      </dgm:prSet>
      <dgm:spPr/>
    </dgm:pt>
    <dgm:pt modelId="{5B0A1401-B207-4591-B51F-6F9B493E7D42}" type="pres">
      <dgm:prSet presAssocID="{B0B51882-31F8-44D0-AB16-A78891AB525C}" presName="parentLin" presStyleCnt="0"/>
      <dgm:spPr/>
    </dgm:pt>
    <dgm:pt modelId="{6856F96B-5F19-4322-A7D7-5E7E6ABBD8FB}" type="pres">
      <dgm:prSet presAssocID="{B0B51882-31F8-44D0-AB16-A78891AB525C}" presName="parentLeftMargin" presStyleLbl="node1" presStyleIdx="0" presStyleCnt="2"/>
      <dgm:spPr/>
    </dgm:pt>
    <dgm:pt modelId="{EEEE19BD-99DD-4521-9060-5F47E7024FFA}" type="pres">
      <dgm:prSet presAssocID="{B0B51882-31F8-44D0-AB16-A78891AB52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E8B92C3-D177-4D04-9760-4B05CC60EC5A}" type="pres">
      <dgm:prSet presAssocID="{B0B51882-31F8-44D0-AB16-A78891AB525C}" presName="negativeSpace" presStyleCnt="0"/>
      <dgm:spPr/>
    </dgm:pt>
    <dgm:pt modelId="{96366F2A-2B83-45E1-8C48-BA4C03471DB5}" type="pres">
      <dgm:prSet presAssocID="{B0B51882-31F8-44D0-AB16-A78891AB525C}" presName="childText" presStyleLbl="conFgAcc1" presStyleIdx="0" presStyleCnt="2">
        <dgm:presLayoutVars>
          <dgm:bulletEnabled val="1"/>
        </dgm:presLayoutVars>
      </dgm:prSet>
      <dgm:spPr/>
    </dgm:pt>
    <dgm:pt modelId="{64D73453-B520-4F32-83AC-94690F8D6743}" type="pres">
      <dgm:prSet presAssocID="{64D83E07-0CA2-49C3-A86B-F94573159A41}" presName="spaceBetweenRectangles" presStyleCnt="0"/>
      <dgm:spPr/>
    </dgm:pt>
    <dgm:pt modelId="{BD18D240-CEC8-462A-B8EE-15886258611C}" type="pres">
      <dgm:prSet presAssocID="{48D2F14D-26F5-4A7D-9E24-CA2253DCBE62}" presName="parentLin" presStyleCnt="0"/>
      <dgm:spPr/>
    </dgm:pt>
    <dgm:pt modelId="{CFB02335-B816-496E-8617-8A1EB86BE0AE}" type="pres">
      <dgm:prSet presAssocID="{48D2F14D-26F5-4A7D-9E24-CA2253DCBE62}" presName="parentLeftMargin" presStyleLbl="node1" presStyleIdx="0" presStyleCnt="2"/>
      <dgm:spPr/>
    </dgm:pt>
    <dgm:pt modelId="{5CA26B89-831A-4C91-AAE8-63BD46E6A7C0}" type="pres">
      <dgm:prSet presAssocID="{48D2F14D-26F5-4A7D-9E24-CA2253DCBE6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3155268-E0DD-444F-9792-2D3B08A25F6E}" type="pres">
      <dgm:prSet presAssocID="{48D2F14D-26F5-4A7D-9E24-CA2253DCBE62}" presName="negativeSpace" presStyleCnt="0"/>
      <dgm:spPr/>
    </dgm:pt>
    <dgm:pt modelId="{2B209B68-5632-4C74-8BBB-974C75CD1F08}" type="pres">
      <dgm:prSet presAssocID="{48D2F14D-26F5-4A7D-9E24-CA2253DCBE6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CD30F03-E682-4AB0-86C4-730560D8F8B9}" type="presOf" srcId="{48D2F14D-26F5-4A7D-9E24-CA2253DCBE62}" destId="{CFB02335-B816-496E-8617-8A1EB86BE0AE}" srcOrd="0" destOrd="0" presId="urn:microsoft.com/office/officeart/2005/8/layout/list1"/>
    <dgm:cxn modelId="{D648080F-FD24-4B38-84EE-68680BBBE5A0}" srcId="{B0B51882-31F8-44D0-AB16-A78891AB525C}" destId="{26964A67-550B-4099-BA27-B9DC8FC742A0}" srcOrd="0" destOrd="0" parTransId="{47F854B0-2AC5-4CDA-B9FE-DEA4B4EFA670}" sibTransId="{AB75E947-D252-4E4A-8B56-8964A0038E10}"/>
    <dgm:cxn modelId="{1E884B14-3CBE-4162-9C5C-B7E87CD32B4B}" type="presOf" srcId="{87FB1C72-D972-47B5-900B-4A6247D7ABDB}" destId="{2B209B68-5632-4C74-8BBB-974C75CD1F08}" srcOrd="0" destOrd="3" presId="urn:microsoft.com/office/officeart/2005/8/layout/list1"/>
    <dgm:cxn modelId="{040EAF1C-0E63-4FF4-B1FF-4656FAA97107}" type="presOf" srcId="{C64F3E8E-1E87-406F-88FC-AD19A294E055}" destId="{2B209B68-5632-4C74-8BBB-974C75CD1F08}" srcOrd="0" destOrd="1" presId="urn:microsoft.com/office/officeart/2005/8/layout/list1"/>
    <dgm:cxn modelId="{54D5712B-3793-4C3D-B604-2BA876200112}" srcId="{48D2F14D-26F5-4A7D-9E24-CA2253DCBE62}" destId="{85D6EB91-F9A9-4FD5-AE84-993956826F1F}" srcOrd="0" destOrd="0" parTransId="{C7BDD389-DA5C-45B2-A691-F765EF46F40E}" sibTransId="{62F9D4A5-C2CD-4674-BE01-90BDD673541D}"/>
    <dgm:cxn modelId="{7E98AD2B-0013-432D-BED6-1A258DD994E4}" type="presOf" srcId="{529CE4FE-2F97-4C62-89CC-F1CA2CA20119}" destId="{96366F2A-2B83-45E1-8C48-BA4C03471DB5}" srcOrd="0" destOrd="2" presId="urn:microsoft.com/office/officeart/2005/8/layout/list1"/>
    <dgm:cxn modelId="{D2751C2E-8D0D-4851-AFC5-855ED2FDA3E4}" type="presOf" srcId="{C3F1BCD6-7113-4CA6-A600-CAAE94F990D3}" destId="{96366F2A-2B83-45E1-8C48-BA4C03471DB5}" srcOrd="0" destOrd="1" presId="urn:microsoft.com/office/officeart/2005/8/layout/list1"/>
    <dgm:cxn modelId="{03A4E236-ABE0-4899-8B3C-4ECB7BB42023}" type="presOf" srcId="{B0B51882-31F8-44D0-AB16-A78891AB525C}" destId="{EEEE19BD-99DD-4521-9060-5F47E7024FFA}" srcOrd="1" destOrd="0" presId="urn:microsoft.com/office/officeart/2005/8/layout/list1"/>
    <dgm:cxn modelId="{2FE63237-57CA-47E1-9A81-41D05DCB5893}" type="presOf" srcId="{26964A67-550B-4099-BA27-B9DC8FC742A0}" destId="{96366F2A-2B83-45E1-8C48-BA4C03471DB5}" srcOrd="0" destOrd="0" presId="urn:microsoft.com/office/officeart/2005/8/layout/list1"/>
    <dgm:cxn modelId="{157E853A-C561-4765-906F-2BB026CB1C38}" srcId="{48D2F14D-26F5-4A7D-9E24-CA2253DCBE62}" destId="{5E1E9712-B2DB-4EEB-8482-4BA838D6332A}" srcOrd="2" destOrd="0" parTransId="{97377F8D-8618-42F1-9E49-E3EC8151CD84}" sibTransId="{64C1DA99-5886-4157-9613-253EC84D17D4}"/>
    <dgm:cxn modelId="{4E085A3B-B688-4486-AF61-E01A77E07692}" srcId="{69E2B255-5985-4382-8540-C42B7B1FF2A4}" destId="{625827CF-77B4-4F59-9874-E7B0DB0ADD32}" srcOrd="1" destOrd="0" parTransId="{48B4627A-0472-4C9C-8580-779A749E34E2}" sibTransId="{20EA5CF3-9AAB-4328-8B73-3575FDE54C1E}"/>
    <dgm:cxn modelId="{6DC34145-AACE-477E-936D-17EDD5467256}" srcId="{B0B51882-31F8-44D0-AB16-A78891AB525C}" destId="{529CE4FE-2F97-4C62-89CC-F1CA2CA20119}" srcOrd="1" destOrd="0" parTransId="{7F6F1416-1AAE-4663-9082-676C20081FD8}" sibTransId="{D1C77119-6CB7-4AA1-85A0-356862338621}"/>
    <dgm:cxn modelId="{90587282-4F9C-422A-B64A-45BABDFB7E59}" srcId="{18207847-1B86-4C0E-9DBE-04099BB4D43D}" destId="{48D2F14D-26F5-4A7D-9E24-CA2253DCBE62}" srcOrd="1" destOrd="0" parTransId="{3E952629-A66A-4BF1-A953-7E909640E0C1}" sibTransId="{2A9729CF-7C4D-408B-9A73-F64DF1E036C4}"/>
    <dgm:cxn modelId="{D4825186-B981-4501-BE9A-F7D12F42259E}" type="presOf" srcId="{85D6EB91-F9A9-4FD5-AE84-993956826F1F}" destId="{2B209B68-5632-4C74-8BBB-974C75CD1F08}" srcOrd="0" destOrd="0" presId="urn:microsoft.com/office/officeart/2005/8/layout/list1"/>
    <dgm:cxn modelId="{077DD58F-30D6-4E61-AC01-0282A02613F7}" srcId="{48D2F14D-26F5-4A7D-9E24-CA2253DCBE62}" destId="{69E2B255-5985-4382-8540-C42B7B1FF2A4}" srcOrd="1" destOrd="0" parTransId="{2608BE87-2DD4-4508-BF18-7BBB2F1748A2}" sibTransId="{92F4A488-3B87-49EB-9063-2D3F6FFD7C8D}"/>
    <dgm:cxn modelId="{852DFB9E-C59E-43B8-B3CE-DFBBACC2072A}" srcId="{26964A67-550B-4099-BA27-B9DC8FC742A0}" destId="{C3F1BCD6-7113-4CA6-A600-CAAE94F990D3}" srcOrd="0" destOrd="0" parTransId="{37CD870C-BCE3-4096-B7D3-D784A3E2C7B0}" sibTransId="{90E75039-5A6C-4E6F-9F54-3CEC046D824B}"/>
    <dgm:cxn modelId="{C536499F-41EA-4C8E-8450-6922B70968E6}" srcId="{18207847-1B86-4C0E-9DBE-04099BB4D43D}" destId="{B0B51882-31F8-44D0-AB16-A78891AB525C}" srcOrd="0" destOrd="0" parTransId="{9109316F-EA37-4028-AC19-67D7C2F868E3}" sibTransId="{64D83E07-0CA2-49C3-A86B-F94573159A41}"/>
    <dgm:cxn modelId="{3427E0A0-20BA-4323-9C49-D373692FF55C}" type="presOf" srcId="{69E2B255-5985-4382-8540-C42B7B1FF2A4}" destId="{2B209B68-5632-4C74-8BBB-974C75CD1F08}" srcOrd="0" destOrd="2" presId="urn:microsoft.com/office/officeart/2005/8/layout/list1"/>
    <dgm:cxn modelId="{FB8972A4-B5F0-410C-B5A8-427B0A05D17D}" srcId="{85D6EB91-F9A9-4FD5-AE84-993956826F1F}" destId="{C64F3E8E-1E87-406F-88FC-AD19A294E055}" srcOrd="0" destOrd="0" parTransId="{DE1EC5A9-5902-41FC-AF8A-04FE956B5F08}" sibTransId="{7A2656C2-6F9A-4948-B6C5-F6F582339F3D}"/>
    <dgm:cxn modelId="{28BD84B3-F48B-4336-868F-AFF0C3415E76}" type="presOf" srcId="{4C9FBB28-E0F5-401D-BED3-1DD214BA8D87}" destId="{2B209B68-5632-4C74-8BBB-974C75CD1F08}" srcOrd="0" destOrd="6" presId="urn:microsoft.com/office/officeart/2005/8/layout/list1"/>
    <dgm:cxn modelId="{83DABCB4-B1DB-4EF8-8BA6-D125EA9853BA}" type="presOf" srcId="{625827CF-77B4-4F59-9874-E7B0DB0ADD32}" destId="{2B209B68-5632-4C74-8BBB-974C75CD1F08}" srcOrd="0" destOrd="4" presId="urn:microsoft.com/office/officeart/2005/8/layout/list1"/>
    <dgm:cxn modelId="{976315B6-9362-468F-8133-06CDBDF78441}" type="presOf" srcId="{48D2F14D-26F5-4A7D-9E24-CA2253DCBE62}" destId="{5CA26B89-831A-4C91-AAE8-63BD46E6A7C0}" srcOrd="1" destOrd="0" presId="urn:microsoft.com/office/officeart/2005/8/layout/list1"/>
    <dgm:cxn modelId="{F54156C0-9A04-424F-842A-93DE26FC6759}" srcId="{5E1E9712-B2DB-4EEB-8482-4BA838D6332A}" destId="{4C9FBB28-E0F5-401D-BED3-1DD214BA8D87}" srcOrd="0" destOrd="0" parTransId="{A559FB0C-BBA0-48B2-BAA9-CBDBB9461937}" sibTransId="{CEEB0A23-6546-4A24-8DA5-FC693CA2376A}"/>
    <dgm:cxn modelId="{AB380CD8-DCEB-4B15-863D-D614ED9D4B90}" type="presOf" srcId="{B0B51882-31F8-44D0-AB16-A78891AB525C}" destId="{6856F96B-5F19-4322-A7D7-5E7E6ABBD8FB}" srcOrd="0" destOrd="0" presId="urn:microsoft.com/office/officeart/2005/8/layout/list1"/>
    <dgm:cxn modelId="{56D094DC-1959-4B79-8CBD-0CDA2FF4A6B0}" srcId="{69E2B255-5985-4382-8540-C42B7B1FF2A4}" destId="{87FB1C72-D972-47B5-900B-4A6247D7ABDB}" srcOrd="0" destOrd="0" parTransId="{05F08BFA-5801-4363-AEDD-FEF16F13C6DB}" sibTransId="{4479A23F-65A7-40CB-96C9-3095F4FDF866}"/>
    <dgm:cxn modelId="{4A7541E1-8C02-4121-8EB0-E2942E83F89D}" type="presOf" srcId="{18207847-1B86-4C0E-9DBE-04099BB4D43D}" destId="{B0E3F28E-3DB9-4CA6-97D0-20034D4C306F}" srcOrd="0" destOrd="0" presId="urn:microsoft.com/office/officeart/2005/8/layout/list1"/>
    <dgm:cxn modelId="{4E1D5FFE-D85C-4D3C-9514-7D382D8A60E4}" type="presOf" srcId="{5E1E9712-B2DB-4EEB-8482-4BA838D6332A}" destId="{2B209B68-5632-4C74-8BBB-974C75CD1F08}" srcOrd="0" destOrd="5" presId="urn:microsoft.com/office/officeart/2005/8/layout/list1"/>
    <dgm:cxn modelId="{E62A6690-AD65-42B5-8669-28A11D6F689E}" type="presParOf" srcId="{B0E3F28E-3DB9-4CA6-97D0-20034D4C306F}" destId="{5B0A1401-B207-4591-B51F-6F9B493E7D42}" srcOrd="0" destOrd="0" presId="urn:microsoft.com/office/officeart/2005/8/layout/list1"/>
    <dgm:cxn modelId="{54AF866F-ECA1-4DDF-AA6E-6F22B18DD5B5}" type="presParOf" srcId="{5B0A1401-B207-4591-B51F-6F9B493E7D42}" destId="{6856F96B-5F19-4322-A7D7-5E7E6ABBD8FB}" srcOrd="0" destOrd="0" presId="urn:microsoft.com/office/officeart/2005/8/layout/list1"/>
    <dgm:cxn modelId="{0898B081-1378-4BEB-A9DC-BFDA96C5F852}" type="presParOf" srcId="{5B0A1401-B207-4591-B51F-6F9B493E7D42}" destId="{EEEE19BD-99DD-4521-9060-5F47E7024FFA}" srcOrd="1" destOrd="0" presId="urn:microsoft.com/office/officeart/2005/8/layout/list1"/>
    <dgm:cxn modelId="{20B2DCC2-BCC9-43B1-926F-BE4F0138E0CE}" type="presParOf" srcId="{B0E3F28E-3DB9-4CA6-97D0-20034D4C306F}" destId="{0E8B92C3-D177-4D04-9760-4B05CC60EC5A}" srcOrd="1" destOrd="0" presId="urn:microsoft.com/office/officeart/2005/8/layout/list1"/>
    <dgm:cxn modelId="{98E414EA-4CAB-4C11-BFE7-3C07A7DB2770}" type="presParOf" srcId="{B0E3F28E-3DB9-4CA6-97D0-20034D4C306F}" destId="{96366F2A-2B83-45E1-8C48-BA4C03471DB5}" srcOrd="2" destOrd="0" presId="urn:microsoft.com/office/officeart/2005/8/layout/list1"/>
    <dgm:cxn modelId="{6C0AD389-88D1-4EF8-901F-C3C1431CD240}" type="presParOf" srcId="{B0E3F28E-3DB9-4CA6-97D0-20034D4C306F}" destId="{64D73453-B520-4F32-83AC-94690F8D6743}" srcOrd="3" destOrd="0" presId="urn:microsoft.com/office/officeart/2005/8/layout/list1"/>
    <dgm:cxn modelId="{4ED7B94A-33CF-4029-BDDC-A95434DE4E0A}" type="presParOf" srcId="{B0E3F28E-3DB9-4CA6-97D0-20034D4C306F}" destId="{BD18D240-CEC8-462A-B8EE-15886258611C}" srcOrd="4" destOrd="0" presId="urn:microsoft.com/office/officeart/2005/8/layout/list1"/>
    <dgm:cxn modelId="{E8F034CF-DE37-466C-8C34-8549D56CD8E1}" type="presParOf" srcId="{BD18D240-CEC8-462A-B8EE-15886258611C}" destId="{CFB02335-B816-496E-8617-8A1EB86BE0AE}" srcOrd="0" destOrd="0" presId="urn:microsoft.com/office/officeart/2005/8/layout/list1"/>
    <dgm:cxn modelId="{870A0D7E-14DE-4CBE-A6AD-A0E11551B9BF}" type="presParOf" srcId="{BD18D240-CEC8-462A-B8EE-15886258611C}" destId="{5CA26B89-831A-4C91-AAE8-63BD46E6A7C0}" srcOrd="1" destOrd="0" presId="urn:microsoft.com/office/officeart/2005/8/layout/list1"/>
    <dgm:cxn modelId="{8EC79931-A994-4A5E-99F1-4698190C7D6A}" type="presParOf" srcId="{B0E3F28E-3DB9-4CA6-97D0-20034D4C306F}" destId="{E3155268-E0DD-444F-9792-2D3B08A25F6E}" srcOrd="5" destOrd="0" presId="urn:microsoft.com/office/officeart/2005/8/layout/list1"/>
    <dgm:cxn modelId="{F82A116E-A59C-4341-9EBF-989D36897634}" type="presParOf" srcId="{B0E3F28E-3DB9-4CA6-97D0-20034D4C306F}" destId="{2B209B68-5632-4C74-8BBB-974C75CD1F0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207847-1B86-4C0E-9DBE-04099BB4D43D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B0B51882-31F8-44D0-AB16-A78891AB525C}">
      <dgm:prSet phldrT="[Κείμενο]" custT="1"/>
      <dgm:spPr/>
      <dgm:t>
        <a:bodyPr/>
        <a:lstStyle/>
        <a:p>
          <a:r>
            <a:rPr lang="en-US" sz="2000" dirty="0"/>
            <a:t>Mini – Batch SGD</a:t>
          </a:r>
          <a:endParaRPr lang="el-GR" sz="2000" dirty="0"/>
        </a:p>
      </dgm:t>
    </dgm:pt>
    <dgm:pt modelId="{9109316F-EA37-4028-AC19-67D7C2F868E3}" type="parTrans" cxnId="{C536499F-41EA-4C8E-8450-6922B70968E6}">
      <dgm:prSet/>
      <dgm:spPr/>
      <dgm:t>
        <a:bodyPr/>
        <a:lstStyle/>
        <a:p>
          <a:endParaRPr lang="el-GR"/>
        </a:p>
      </dgm:t>
    </dgm:pt>
    <dgm:pt modelId="{64D83E07-0CA2-49C3-A86B-F94573159A41}" type="sibTrans" cxnId="{C536499F-41EA-4C8E-8450-6922B70968E6}">
      <dgm:prSet/>
      <dgm:spPr/>
      <dgm:t>
        <a:bodyPr/>
        <a:lstStyle/>
        <a:p>
          <a:endParaRPr lang="el-GR"/>
        </a:p>
      </dgm:t>
    </dgm:pt>
    <dgm:pt modelId="{26964A67-550B-4099-BA27-B9DC8FC742A0}">
      <dgm:prSet phldrT="[Κείμενο]" custT="1"/>
      <dgm:spPr/>
      <dgm:t>
        <a:bodyPr/>
        <a:lstStyle/>
        <a:p>
          <a:r>
            <a:rPr lang="en-US" sz="1600" dirty="0"/>
            <a:t>restricted view on data / iteration</a:t>
          </a:r>
          <a:endParaRPr lang="el-GR" sz="1600" dirty="0"/>
        </a:p>
      </dgm:t>
    </dgm:pt>
    <dgm:pt modelId="{47F854B0-2AC5-4CDA-B9FE-DEA4B4EFA670}" type="parTrans" cxnId="{D648080F-FD24-4B38-84EE-68680BBBE5A0}">
      <dgm:prSet/>
      <dgm:spPr/>
      <dgm:t>
        <a:bodyPr/>
        <a:lstStyle/>
        <a:p>
          <a:endParaRPr lang="el-GR"/>
        </a:p>
      </dgm:t>
    </dgm:pt>
    <dgm:pt modelId="{AB75E947-D252-4E4A-8B56-8964A0038E10}" type="sibTrans" cxnId="{D648080F-FD24-4B38-84EE-68680BBBE5A0}">
      <dgm:prSet/>
      <dgm:spPr/>
      <dgm:t>
        <a:bodyPr/>
        <a:lstStyle/>
        <a:p>
          <a:endParaRPr lang="el-GR"/>
        </a:p>
      </dgm:t>
    </dgm:pt>
    <dgm:pt modelId="{1C5022A5-BD57-4E1A-8FFE-24DA2F86C17C}">
      <dgm:prSet phldrT="[Κείμενο]" custT="1"/>
      <dgm:spPr/>
      <dgm:t>
        <a:bodyPr/>
        <a:lstStyle/>
        <a:p>
          <a:r>
            <a:rPr lang="en-US" sz="1600" dirty="0"/>
            <a:t>not moving directly towards opt. point</a:t>
          </a:r>
          <a:endParaRPr lang="el-GR" sz="1600" dirty="0"/>
        </a:p>
      </dgm:t>
    </dgm:pt>
    <dgm:pt modelId="{F0F6B55F-E1B4-4195-AAAE-939D1C0AE9B2}" type="parTrans" cxnId="{BEAF580D-ABE4-4AAF-B1DE-06A80F23ADE2}">
      <dgm:prSet/>
      <dgm:spPr/>
      <dgm:t>
        <a:bodyPr/>
        <a:lstStyle/>
        <a:p>
          <a:endParaRPr lang="el-GR"/>
        </a:p>
      </dgm:t>
    </dgm:pt>
    <dgm:pt modelId="{75E34D4A-458D-4842-8FC4-30364B1AE378}" type="sibTrans" cxnId="{BEAF580D-ABE4-4AAF-B1DE-06A80F23ADE2}">
      <dgm:prSet/>
      <dgm:spPr/>
      <dgm:t>
        <a:bodyPr/>
        <a:lstStyle/>
        <a:p>
          <a:endParaRPr lang="el-GR"/>
        </a:p>
      </dgm:t>
    </dgm:pt>
    <dgm:pt modelId="{9B6B1C66-EFB0-4566-9473-CA6C89978D1E}">
      <dgm:prSet phldrT="[Κείμενο]" custT="1"/>
      <dgm:spPr/>
      <dgm:t>
        <a:bodyPr/>
        <a:lstStyle/>
        <a:p>
          <a:r>
            <a:rPr lang="en-US" sz="1600" dirty="0">
              <a:latin typeface="Franklin Gothic Book" panose="020B0503020102020204" pitchFamily="34" charset="0"/>
            </a:rPr>
            <a:t>shuffling → </a:t>
          </a:r>
          <a:r>
            <a:rPr lang="en-US" sz="1600" dirty="0"/>
            <a:t>less correlated data</a:t>
          </a:r>
          <a:endParaRPr lang="el-GR" sz="1600" dirty="0"/>
        </a:p>
      </dgm:t>
    </dgm:pt>
    <dgm:pt modelId="{F75902C3-E87D-4AD5-B0A5-15238B9CDF5E}" type="parTrans" cxnId="{0E28FA46-9FDC-413D-AA1B-010A77FBD5BA}">
      <dgm:prSet/>
      <dgm:spPr/>
      <dgm:t>
        <a:bodyPr/>
        <a:lstStyle/>
        <a:p>
          <a:endParaRPr lang="el-GR"/>
        </a:p>
      </dgm:t>
    </dgm:pt>
    <dgm:pt modelId="{F9A77230-9C43-4182-9E2B-654E7F2DC49E}" type="sibTrans" cxnId="{0E28FA46-9FDC-413D-AA1B-010A77FBD5BA}">
      <dgm:prSet/>
      <dgm:spPr/>
      <dgm:t>
        <a:bodyPr/>
        <a:lstStyle/>
        <a:p>
          <a:endParaRPr lang="el-GR"/>
        </a:p>
      </dgm:t>
    </dgm:pt>
    <dgm:pt modelId="{A44ED747-6EAD-4246-A30D-5968227E2462}">
      <dgm:prSet phldrT="[Κείμενο]" custT="1"/>
      <dgm:spPr/>
      <dgm:t>
        <a:bodyPr/>
        <a:lstStyle/>
        <a:p>
          <a:r>
            <a:rPr lang="en-US" sz="2000" dirty="0"/>
            <a:t>Algorithmic batch extraction</a:t>
          </a:r>
          <a:endParaRPr lang="el-GR" sz="2000" dirty="0"/>
        </a:p>
      </dgm:t>
    </dgm:pt>
    <dgm:pt modelId="{FF1E65EB-2EA8-426B-8AA0-F7E94601D6B9}" type="parTrans" cxnId="{A62E7B24-6426-4CD3-93B8-53DA5AC68F85}">
      <dgm:prSet/>
      <dgm:spPr/>
      <dgm:t>
        <a:bodyPr/>
        <a:lstStyle/>
        <a:p>
          <a:endParaRPr lang="el-GR"/>
        </a:p>
      </dgm:t>
    </dgm:pt>
    <dgm:pt modelId="{B920911D-ACB0-43B8-B557-F7B77E5A56C0}" type="sibTrans" cxnId="{A62E7B24-6426-4CD3-93B8-53DA5AC68F85}">
      <dgm:prSet/>
      <dgm:spPr/>
      <dgm:t>
        <a:bodyPr/>
        <a:lstStyle/>
        <a:p>
          <a:endParaRPr lang="el-GR"/>
        </a:p>
      </dgm:t>
    </dgm:pt>
    <dgm:pt modelId="{374D1B50-4817-4A25-8938-8482AF3B3356}">
      <dgm:prSet phldrT="[Κείμενο]" custT="1"/>
      <dgm:spPr/>
      <dgm:t>
        <a:bodyPr/>
        <a:lstStyle/>
        <a:p>
          <a:r>
            <a:rPr lang="en-US" sz="1600" dirty="0"/>
            <a:t>faster learning / higher accuracy ? </a:t>
          </a:r>
          <a:endParaRPr lang="el-GR" sz="1600" dirty="0"/>
        </a:p>
      </dgm:t>
    </dgm:pt>
    <dgm:pt modelId="{602B66EE-425D-49B6-8D7F-DC704171523F}" type="parTrans" cxnId="{194C2DB2-C8AD-4470-A68A-AD1E7BBD2B51}">
      <dgm:prSet/>
      <dgm:spPr/>
      <dgm:t>
        <a:bodyPr/>
        <a:lstStyle/>
        <a:p>
          <a:endParaRPr lang="el-GR"/>
        </a:p>
      </dgm:t>
    </dgm:pt>
    <dgm:pt modelId="{3008F0F6-57E8-42B6-8EAC-8CD5C552E0B8}" type="sibTrans" cxnId="{194C2DB2-C8AD-4470-A68A-AD1E7BBD2B51}">
      <dgm:prSet/>
      <dgm:spPr/>
      <dgm:t>
        <a:bodyPr/>
        <a:lstStyle/>
        <a:p>
          <a:endParaRPr lang="el-GR"/>
        </a:p>
      </dgm:t>
    </dgm:pt>
    <dgm:pt modelId="{2C4E4351-EA96-477B-9222-476AF992D8CA}">
      <dgm:prSet phldrT="[Κείμενο]" custT="1"/>
      <dgm:spPr/>
      <dgm:t>
        <a:bodyPr/>
        <a:lstStyle/>
        <a:p>
          <a:r>
            <a:rPr lang="en-US" sz="1600" dirty="0"/>
            <a:t>mini-batch representative of data</a:t>
          </a:r>
          <a:endParaRPr lang="el-GR" sz="1600" dirty="0"/>
        </a:p>
      </dgm:t>
    </dgm:pt>
    <dgm:pt modelId="{9BB56553-B8E0-49DC-BC47-3317476F2CFD}" type="parTrans" cxnId="{34B1F4EC-D8E0-4AAA-A3EC-A8F4E0D0796E}">
      <dgm:prSet/>
      <dgm:spPr/>
      <dgm:t>
        <a:bodyPr/>
        <a:lstStyle/>
        <a:p>
          <a:endParaRPr lang="el-GR"/>
        </a:p>
      </dgm:t>
    </dgm:pt>
    <dgm:pt modelId="{64411F36-7AD7-462D-A5E5-E4FC5CD62A61}" type="sibTrans" cxnId="{34B1F4EC-D8E0-4AAA-A3EC-A8F4E0D0796E}">
      <dgm:prSet/>
      <dgm:spPr/>
      <dgm:t>
        <a:bodyPr/>
        <a:lstStyle/>
        <a:p>
          <a:endParaRPr lang="el-GR"/>
        </a:p>
      </dgm:t>
    </dgm:pt>
    <dgm:pt modelId="{2A68E26E-11D7-44DC-B181-72BD343DB9DD}">
      <dgm:prSet phldrT="[Κείμενο]" custT="1"/>
      <dgm:spPr/>
      <dgm:t>
        <a:bodyPr/>
        <a:lstStyle/>
        <a:p>
          <a:r>
            <a:rPr lang="en-US" sz="1600" dirty="0"/>
            <a:t>data preprocess</a:t>
          </a:r>
          <a:endParaRPr lang="el-GR" sz="1600" dirty="0"/>
        </a:p>
      </dgm:t>
    </dgm:pt>
    <dgm:pt modelId="{0D56A0E8-6C5B-43AE-AFC0-0837E5FCDEA2}" type="parTrans" cxnId="{5E5175DF-169B-47A5-A404-F3C695ECA5C1}">
      <dgm:prSet/>
      <dgm:spPr/>
      <dgm:t>
        <a:bodyPr/>
        <a:lstStyle/>
        <a:p>
          <a:endParaRPr lang="el-GR"/>
        </a:p>
      </dgm:t>
    </dgm:pt>
    <dgm:pt modelId="{1C300A2D-47E5-4F5E-BAE0-40BD27E0B0E6}" type="sibTrans" cxnId="{5E5175DF-169B-47A5-A404-F3C695ECA5C1}">
      <dgm:prSet/>
      <dgm:spPr/>
      <dgm:t>
        <a:bodyPr/>
        <a:lstStyle/>
        <a:p>
          <a:endParaRPr lang="el-GR"/>
        </a:p>
      </dgm:t>
    </dgm:pt>
    <dgm:pt modelId="{55ED0519-5FCC-49BA-9980-7236741BA816}">
      <dgm:prSet phldrT="[Κείμενο]" custT="1"/>
      <dgm:spPr/>
      <dgm:t>
        <a:bodyPr/>
        <a:lstStyle/>
        <a:p>
          <a:r>
            <a:rPr lang="en-US" sz="1600" dirty="0"/>
            <a:t>better convergence based on data traits </a:t>
          </a:r>
          <a:endParaRPr lang="el-GR" sz="1600" dirty="0"/>
        </a:p>
      </dgm:t>
    </dgm:pt>
    <dgm:pt modelId="{443A51C4-2214-40FD-83E2-51B16366CA3F}" type="parTrans" cxnId="{A07F2943-2BD9-4C90-981B-F142285B1D44}">
      <dgm:prSet/>
      <dgm:spPr/>
      <dgm:t>
        <a:bodyPr/>
        <a:lstStyle/>
        <a:p>
          <a:endParaRPr lang="el-GR"/>
        </a:p>
      </dgm:t>
    </dgm:pt>
    <dgm:pt modelId="{C4CBA8A0-2DC4-4F97-BD43-1CA05840C1D9}" type="sibTrans" cxnId="{A07F2943-2BD9-4C90-981B-F142285B1D44}">
      <dgm:prSet/>
      <dgm:spPr/>
      <dgm:t>
        <a:bodyPr/>
        <a:lstStyle/>
        <a:p>
          <a:endParaRPr lang="el-GR"/>
        </a:p>
      </dgm:t>
    </dgm:pt>
    <dgm:pt modelId="{E4DE2AE7-9FEF-4175-ADF4-EA017A17F7E4}">
      <dgm:prSet phldrT="[Κείμενο]" custT="1"/>
      <dgm:spPr/>
      <dgm:t>
        <a:bodyPr/>
        <a:lstStyle/>
        <a:p>
          <a:r>
            <a:rPr lang="en-US" sz="2000" dirty="0"/>
            <a:t>PhD Research Related Goals</a:t>
          </a:r>
          <a:endParaRPr lang="el-GR" sz="2000" dirty="0"/>
        </a:p>
      </dgm:t>
    </dgm:pt>
    <dgm:pt modelId="{13815CD3-68C8-4DCC-805F-B51A5DE5B70C}" type="parTrans" cxnId="{96A1BFDA-E311-45B5-93BE-ECB3602EC2A8}">
      <dgm:prSet/>
      <dgm:spPr/>
      <dgm:t>
        <a:bodyPr/>
        <a:lstStyle/>
        <a:p>
          <a:endParaRPr lang="el-GR"/>
        </a:p>
      </dgm:t>
    </dgm:pt>
    <dgm:pt modelId="{9A401F95-01DE-42F6-A588-93A216983029}" type="sibTrans" cxnId="{96A1BFDA-E311-45B5-93BE-ECB3602EC2A8}">
      <dgm:prSet/>
      <dgm:spPr/>
      <dgm:t>
        <a:bodyPr/>
        <a:lstStyle/>
        <a:p>
          <a:endParaRPr lang="el-GR"/>
        </a:p>
      </dgm:t>
    </dgm:pt>
    <dgm:pt modelId="{755C8CF0-A7C0-4D37-96B7-5727ADC53CC4}">
      <dgm:prSet phldrT="[Κείμενο]" custT="1"/>
      <dgm:spPr/>
      <dgm:t>
        <a:bodyPr/>
        <a:lstStyle/>
        <a:p>
          <a:r>
            <a:rPr lang="en-US" sz="1600" dirty="0"/>
            <a:t>Study algorithmic mini – batch selection</a:t>
          </a:r>
          <a:endParaRPr lang="el-GR" sz="1600" dirty="0"/>
        </a:p>
      </dgm:t>
    </dgm:pt>
    <dgm:pt modelId="{394B69F7-C67B-4979-B453-62646896CFF3}" type="parTrans" cxnId="{FB55F999-5BD2-4069-9440-B12945A5F3C8}">
      <dgm:prSet/>
      <dgm:spPr/>
      <dgm:t>
        <a:bodyPr/>
        <a:lstStyle/>
        <a:p>
          <a:endParaRPr lang="el-GR"/>
        </a:p>
      </dgm:t>
    </dgm:pt>
    <dgm:pt modelId="{91FFC06E-E4A1-4BF0-A2CD-6153D484ED9C}" type="sibTrans" cxnId="{FB55F999-5BD2-4069-9440-B12945A5F3C8}">
      <dgm:prSet/>
      <dgm:spPr/>
      <dgm:t>
        <a:bodyPr/>
        <a:lstStyle/>
        <a:p>
          <a:endParaRPr lang="el-GR"/>
        </a:p>
      </dgm:t>
    </dgm:pt>
    <dgm:pt modelId="{E5943297-D286-4C39-A926-ED84CF5B73C7}">
      <dgm:prSet phldrT="[Κείμενο]" custT="1"/>
      <dgm:spPr/>
      <dgm:t>
        <a:bodyPr/>
        <a:lstStyle/>
        <a:p>
          <a:r>
            <a:rPr lang="en-US" sz="1600" dirty="0"/>
            <a:t>Example on CIFAR-10</a:t>
          </a:r>
          <a:endParaRPr lang="el-GR" sz="1600" dirty="0"/>
        </a:p>
      </dgm:t>
    </dgm:pt>
    <dgm:pt modelId="{9BEBE0FF-0332-49AE-8782-B7C26E9F9624}" type="parTrans" cxnId="{5D830008-949F-41D9-AAC8-D349348E9E50}">
      <dgm:prSet/>
      <dgm:spPr/>
      <dgm:t>
        <a:bodyPr/>
        <a:lstStyle/>
        <a:p>
          <a:endParaRPr lang="el-GR"/>
        </a:p>
      </dgm:t>
    </dgm:pt>
    <dgm:pt modelId="{1D760B69-7BA5-4635-BCE9-AA0EE15433E0}" type="sibTrans" cxnId="{5D830008-949F-41D9-AAC8-D349348E9E50}">
      <dgm:prSet/>
      <dgm:spPr/>
      <dgm:t>
        <a:bodyPr/>
        <a:lstStyle/>
        <a:p>
          <a:endParaRPr lang="el-GR"/>
        </a:p>
      </dgm:t>
    </dgm:pt>
    <dgm:pt modelId="{0AB903CC-E81B-4E0F-93F4-2FA3A40B596A}">
      <dgm:prSet phldrT="[Κείμενο]" custT="1"/>
      <dgm:spPr/>
      <dgm:t>
        <a:bodyPr/>
        <a:lstStyle/>
        <a:p>
          <a:r>
            <a:rPr lang="en-US" sz="1600" dirty="0"/>
            <a:t>representative to data distribution</a:t>
          </a:r>
          <a:endParaRPr lang="el-GR" sz="1600" dirty="0"/>
        </a:p>
      </dgm:t>
    </dgm:pt>
    <dgm:pt modelId="{F20B0880-51E4-47C7-9108-1096F27498ED}" type="parTrans" cxnId="{32A90245-D689-4AA6-A0A2-A4985784FBC1}">
      <dgm:prSet/>
      <dgm:spPr/>
      <dgm:t>
        <a:bodyPr/>
        <a:lstStyle/>
        <a:p>
          <a:endParaRPr lang="el-GR"/>
        </a:p>
      </dgm:t>
    </dgm:pt>
    <dgm:pt modelId="{6F2304E0-F205-4EB2-9D80-BFE12D5A981A}" type="sibTrans" cxnId="{32A90245-D689-4AA6-A0A2-A4985784FBC1}">
      <dgm:prSet/>
      <dgm:spPr/>
      <dgm:t>
        <a:bodyPr/>
        <a:lstStyle/>
        <a:p>
          <a:endParaRPr lang="el-GR"/>
        </a:p>
      </dgm:t>
    </dgm:pt>
    <dgm:pt modelId="{AAADBA0D-1B12-4D9F-BFD5-390BF59EFF8F}">
      <dgm:prSet phldrT="[Κείμενο]" custT="1"/>
      <dgm:spPr/>
      <dgm:t>
        <a:bodyPr/>
        <a:lstStyle/>
        <a:p>
          <a:r>
            <a:rPr lang="en-US" sz="1600" dirty="0"/>
            <a:t>cluster each classes to 2 subclasses</a:t>
          </a:r>
          <a:endParaRPr lang="el-GR" sz="1600" dirty="0"/>
        </a:p>
      </dgm:t>
    </dgm:pt>
    <dgm:pt modelId="{F9C0BE04-D25E-4C3C-AB56-1DFE5B331B71}" type="parTrans" cxnId="{3595717F-D237-4BEF-8540-D1574A5615C1}">
      <dgm:prSet/>
      <dgm:spPr/>
      <dgm:t>
        <a:bodyPr/>
        <a:lstStyle/>
        <a:p>
          <a:endParaRPr lang="el-GR"/>
        </a:p>
      </dgm:t>
    </dgm:pt>
    <dgm:pt modelId="{17772FCD-5F61-4F9F-BB28-A5B4782F2A99}" type="sibTrans" cxnId="{3595717F-D237-4BEF-8540-D1574A5615C1}">
      <dgm:prSet/>
      <dgm:spPr/>
      <dgm:t>
        <a:bodyPr/>
        <a:lstStyle/>
        <a:p>
          <a:endParaRPr lang="el-GR"/>
        </a:p>
      </dgm:t>
    </dgm:pt>
    <dgm:pt modelId="{83FC4C92-30EA-42D4-9E17-DB51AE067389}">
      <dgm:prSet phldrT="[Κείμενο]" custT="1"/>
      <dgm:spPr/>
      <dgm:t>
        <a:bodyPr/>
        <a:lstStyle/>
        <a:p>
          <a:r>
            <a:rPr lang="en-US" sz="1600" dirty="0"/>
            <a:t>mini-batch from all subclasses</a:t>
          </a:r>
          <a:endParaRPr lang="el-GR" sz="1600" dirty="0"/>
        </a:p>
      </dgm:t>
    </dgm:pt>
    <dgm:pt modelId="{F6EFA808-E73C-4B02-9DA0-74D7DFE9872E}" type="parTrans" cxnId="{8DBAAB7A-828F-408F-9E27-CC1096D35BFA}">
      <dgm:prSet/>
      <dgm:spPr/>
      <dgm:t>
        <a:bodyPr/>
        <a:lstStyle/>
        <a:p>
          <a:endParaRPr lang="el-GR"/>
        </a:p>
      </dgm:t>
    </dgm:pt>
    <dgm:pt modelId="{BDBF4C72-A339-48BC-9D4B-80036FEDE10C}" type="sibTrans" cxnId="{8DBAAB7A-828F-408F-9E27-CC1096D35BFA}">
      <dgm:prSet/>
      <dgm:spPr/>
      <dgm:t>
        <a:bodyPr/>
        <a:lstStyle/>
        <a:p>
          <a:endParaRPr lang="el-GR"/>
        </a:p>
      </dgm:t>
    </dgm:pt>
    <dgm:pt modelId="{3CEE0332-D403-4C63-A731-821E7066F33E}">
      <dgm:prSet phldrT="[Κείμενο]" custT="1"/>
      <dgm:spPr/>
      <dgm:t>
        <a:bodyPr/>
        <a:lstStyle/>
        <a:p>
          <a:r>
            <a:rPr lang="en-US" sz="1600" dirty="0" err="1"/>
            <a:t>Bengio</a:t>
          </a:r>
          <a:r>
            <a:rPr lang="en-US" sz="1600" dirty="0"/>
            <a:t> – Curriculum Learning</a:t>
          </a:r>
          <a:endParaRPr lang="el-GR" sz="1600" dirty="0"/>
        </a:p>
      </dgm:t>
    </dgm:pt>
    <dgm:pt modelId="{1BC8D49E-5D4E-47DA-AD23-3EA167A08994}" type="parTrans" cxnId="{2646D7CD-8272-488B-B65A-44191E8192FC}">
      <dgm:prSet/>
      <dgm:spPr/>
      <dgm:t>
        <a:bodyPr/>
        <a:lstStyle/>
        <a:p>
          <a:endParaRPr lang="el-GR"/>
        </a:p>
      </dgm:t>
    </dgm:pt>
    <dgm:pt modelId="{0400BB88-3C44-4D68-9829-D7BF9E000921}" type="sibTrans" cxnId="{2646D7CD-8272-488B-B65A-44191E8192FC}">
      <dgm:prSet/>
      <dgm:spPr/>
      <dgm:t>
        <a:bodyPr/>
        <a:lstStyle/>
        <a:p>
          <a:endParaRPr lang="el-GR"/>
        </a:p>
      </dgm:t>
    </dgm:pt>
    <dgm:pt modelId="{90978939-BDC0-4D43-BCD9-E52CAD6CEEA5}">
      <dgm:prSet phldrT="[Κείμενο]" custT="1"/>
      <dgm:spPr/>
      <dgm:t>
        <a:bodyPr/>
        <a:lstStyle/>
        <a:p>
          <a:r>
            <a:rPr lang="en-US" sz="1600" dirty="0"/>
            <a:t>5% / 2% improvement in validation loss / error</a:t>
          </a:r>
          <a:endParaRPr lang="el-GR" sz="1600" dirty="0"/>
        </a:p>
      </dgm:t>
    </dgm:pt>
    <dgm:pt modelId="{10FE1695-E8A3-4847-AA88-CEC1C2508A03}" type="parTrans" cxnId="{7AE705E2-C7F3-4530-9AE7-A8C8E3BA76DF}">
      <dgm:prSet/>
      <dgm:spPr/>
      <dgm:t>
        <a:bodyPr/>
        <a:lstStyle/>
        <a:p>
          <a:endParaRPr lang="el-GR"/>
        </a:p>
      </dgm:t>
    </dgm:pt>
    <dgm:pt modelId="{5F26FA4C-4C10-48EC-AD97-9812AB1DD896}" type="sibTrans" cxnId="{7AE705E2-C7F3-4530-9AE7-A8C8E3BA76DF}">
      <dgm:prSet/>
      <dgm:spPr/>
      <dgm:t>
        <a:bodyPr/>
        <a:lstStyle/>
        <a:p>
          <a:endParaRPr lang="el-GR"/>
        </a:p>
      </dgm:t>
    </dgm:pt>
    <dgm:pt modelId="{B0E3F28E-3DB9-4CA6-97D0-20034D4C306F}" type="pres">
      <dgm:prSet presAssocID="{18207847-1B86-4C0E-9DBE-04099BB4D43D}" presName="linear" presStyleCnt="0">
        <dgm:presLayoutVars>
          <dgm:dir/>
          <dgm:animLvl val="lvl"/>
          <dgm:resizeHandles val="exact"/>
        </dgm:presLayoutVars>
      </dgm:prSet>
      <dgm:spPr/>
    </dgm:pt>
    <dgm:pt modelId="{5B0A1401-B207-4591-B51F-6F9B493E7D42}" type="pres">
      <dgm:prSet presAssocID="{B0B51882-31F8-44D0-AB16-A78891AB525C}" presName="parentLin" presStyleCnt="0"/>
      <dgm:spPr/>
    </dgm:pt>
    <dgm:pt modelId="{6856F96B-5F19-4322-A7D7-5E7E6ABBD8FB}" type="pres">
      <dgm:prSet presAssocID="{B0B51882-31F8-44D0-AB16-A78891AB525C}" presName="parentLeftMargin" presStyleLbl="node1" presStyleIdx="0" presStyleCnt="3"/>
      <dgm:spPr/>
    </dgm:pt>
    <dgm:pt modelId="{EEEE19BD-99DD-4521-9060-5F47E7024FFA}" type="pres">
      <dgm:prSet presAssocID="{B0B51882-31F8-44D0-AB16-A78891AB525C}" presName="parentText" presStyleLbl="node1" presStyleIdx="0" presStyleCnt="3" custScaleY="213415">
        <dgm:presLayoutVars>
          <dgm:chMax val="0"/>
          <dgm:bulletEnabled val="1"/>
        </dgm:presLayoutVars>
      </dgm:prSet>
      <dgm:spPr/>
    </dgm:pt>
    <dgm:pt modelId="{0E8B92C3-D177-4D04-9760-4B05CC60EC5A}" type="pres">
      <dgm:prSet presAssocID="{B0B51882-31F8-44D0-AB16-A78891AB525C}" presName="negativeSpace" presStyleCnt="0"/>
      <dgm:spPr/>
    </dgm:pt>
    <dgm:pt modelId="{96366F2A-2B83-45E1-8C48-BA4C03471DB5}" type="pres">
      <dgm:prSet presAssocID="{B0B51882-31F8-44D0-AB16-A78891AB525C}" presName="childText" presStyleLbl="conFgAcc1" presStyleIdx="0" presStyleCnt="3">
        <dgm:presLayoutVars>
          <dgm:bulletEnabled val="1"/>
        </dgm:presLayoutVars>
      </dgm:prSet>
      <dgm:spPr/>
    </dgm:pt>
    <dgm:pt modelId="{DF18A080-08C9-49C8-AF18-F0E6D1A76776}" type="pres">
      <dgm:prSet presAssocID="{64D83E07-0CA2-49C3-A86B-F94573159A41}" presName="spaceBetweenRectangles" presStyleCnt="0"/>
      <dgm:spPr/>
    </dgm:pt>
    <dgm:pt modelId="{83F6D5F6-0E63-4443-A3C6-58C2EA9CC49C}" type="pres">
      <dgm:prSet presAssocID="{A44ED747-6EAD-4246-A30D-5968227E2462}" presName="parentLin" presStyleCnt="0"/>
      <dgm:spPr/>
    </dgm:pt>
    <dgm:pt modelId="{8B5B4E7F-DDB0-41AF-BAD2-2F1E48276E41}" type="pres">
      <dgm:prSet presAssocID="{A44ED747-6EAD-4246-A30D-5968227E2462}" presName="parentLeftMargin" presStyleLbl="node1" presStyleIdx="0" presStyleCnt="3"/>
      <dgm:spPr/>
    </dgm:pt>
    <dgm:pt modelId="{DEE337B3-A385-43EF-8CE4-29BF72E9C24C}" type="pres">
      <dgm:prSet presAssocID="{A44ED747-6EAD-4246-A30D-5968227E2462}" presName="parentText" presStyleLbl="node1" presStyleIdx="1" presStyleCnt="3" custScaleY="213415">
        <dgm:presLayoutVars>
          <dgm:chMax val="0"/>
          <dgm:bulletEnabled val="1"/>
        </dgm:presLayoutVars>
      </dgm:prSet>
      <dgm:spPr/>
    </dgm:pt>
    <dgm:pt modelId="{58A6D11F-28B1-425C-9617-163E1DFE61EC}" type="pres">
      <dgm:prSet presAssocID="{A44ED747-6EAD-4246-A30D-5968227E2462}" presName="negativeSpace" presStyleCnt="0"/>
      <dgm:spPr/>
    </dgm:pt>
    <dgm:pt modelId="{8BA093FC-7282-4C82-A652-8455B282BF57}" type="pres">
      <dgm:prSet presAssocID="{A44ED747-6EAD-4246-A30D-5968227E2462}" presName="childText" presStyleLbl="conFgAcc1" presStyleIdx="1" presStyleCnt="3">
        <dgm:presLayoutVars>
          <dgm:bulletEnabled val="1"/>
        </dgm:presLayoutVars>
      </dgm:prSet>
      <dgm:spPr/>
    </dgm:pt>
    <dgm:pt modelId="{5BAAD694-482B-4DD5-9244-F5567FB362FC}" type="pres">
      <dgm:prSet presAssocID="{B920911D-ACB0-43B8-B557-F7B77E5A56C0}" presName="spaceBetweenRectangles" presStyleCnt="0"/>
      <dgm:spPr/>
    </dgm:pt>
    <dgm:pt modelId="{8E26D9E9-FFB2-4408-B7B5-CB5EB3BEBB80}" type="pres">
      <dgm:prSet presAssocID="{E4DE2AE7-9FEF-4175-ADF4-EA017A17F7E4}" presName="parentLin" presStyleCnt="0"/>
      <dgm:spPr/>
    </dgm:pt>
    <dgm:pt modelId="{B5974ACF-245F-4B83-BB98-9851AC61C5BD}" type="pres">
      <dgm:prSet presAssocID="{E4DE2AE7-9FEF-4175-ADF4-EA017A17F7E4}" presName="parentLeftMargin" presStyleLbl="node1" presStyleIdx="1" presStyleCnt="3"/>
      <dgm:spPr/>
    </dgm:pt>
    <dgm:pt modelId="{08510DC8-34BB-47C9-B0C9-10F75903D120}" type="pres">
      <dgm:prSet presAssocID="{E4DE2AE7-9FEF-4175-ADF4-EA017A17F7E4}" presName="parentText" presStyleLbl="node1" presStyleIdx="2" presStyleCnt="3" custScaleY="223577">
        <dgm:presLayoutVars>
          <dgm:chMax val="0"/>
          <dgm:bulletEnabled val="1"/>
        </dgm:presLayoutVars>
      </dgm:prSet>
      <dgm:spPr/>
    </dgm:pt>
    <dgm:pt modelId="{887D37CC-247D-493C-B0AB-F17603E54B89}" type="pres">
      <dgm:prSet presAssocID="{E4DE2AE7-9FEF-4175-ADF4-EA017A17F7E4}" presName="negativeSpace" presStyleCnt="0"/>
      <dgm:spPr/>
    </dgm:pt>
    <dgm:pt modelId="{CF811F57-82D2-4374-B8C1-1CF729992F00}" type="pres">
      <dgm:prSet presAssocID="{E4DE2AE7-9FEF-4175-ADF4-EA017A17F7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E8AD604-0399-4001-9AD7-37ACAAA26560}" type="presOf" srcId="{AAADBA0D-1B12-4D9F-BFD5-390BF59EFF8F}" destId="{CF811F57-82D2-4374-B8C1-1CF729992F00}" srcOrd="0" destOrd="3" presId="urn:microsoft.com/office/officeart/2005/8/layout/list1"/>
    <dgm:cxn modelId="{5D830008-949F-41D9-AAC8-D349348E9E50}" srcId="{E4DE2AE7-9FEF-4175-ADF4-EA017A17F7E4}" destId="{E5943297-D286-4C39-A926-ED84CF5B73C7}" srcOrd="1" destOrd="0" parTransId="{9BEBE0FF-0332-49AE-8782-B7C26E9F9624}" sibTransId="{1D760B69-7BA5-4635-BCE9-AA0EE15433E0}"/>
    <dgm:cxn modelId="{BEAF580D-ABE4-4AAF-B1DE-06A80F23ADE2}" srcId="{B0B51882-31F8-44D0-AB16-A78891AB525C}" destId="{1C5022A5-BD57-4E1A-8FFE-24DA2F86C17C}" srcOrd="1" destOrd="0" parTransId="{F0F6B55F-E1B4-4195-AAAE-939D1C0AE9B2}" sibTransId="{75E34D4A-458D-4842-8FC4-30364B1AE378}"/>
    <dgm:cxn modelId="{D648080F-FD24-4B38-84EE-68680BBBE5A0}" srcId="{B0B51882-31F8-44D0-AB16-A78891AB525C}" destId="{26964A67-550B-4099-BA27-B9DC8FC742A0}" srcOrd="0" destOrd="0" parTransId="{47F854B0-2AC5-4CDA-B9FE-DEA4B4EFA670}" sibTransId="{AB75E947-D252-4E4A-8B56-8964A0038E10}"/>
    <dgm:cxn modelId="{48F4C615-7021-40B9-B96C-839318166691}" type="presOf" srcId="{9B6B1C66-EFB0-4566-9473-CA6C89978D1E}" destId="{96366F2A-2B83-45E1-8C48-BA4C03471DB5}" srcOrd="0" destOrd="2" presId="urn:microsoft.com/office/officeart/2005/8/layout/list1"/>
    <dgm:cxn modelId="{ADA78318-1D22-4873-ABB4-0CDE10595601}" type="presOf" srcId="{3CEE0332-D403-4C63-A731-821E7066F33E}" destId="{8BA093FC-7282-4C82-A652-8455B282BF57}" srcOrd="0" destOrd="3" presId="urn:microsoft.com/office/officeart/2005/8/layout/list1"/>
    <dgm:cxn modelId="{2E761C23-7EF7-4F62-ADE6-9EE3C6BCEDCC}" type="presOf" srcId="{E4DE2AE7-9FEF-4175-ADF4-EA017A17F7E4}" destId="{B5974ACF-245F-4B83-BB98-9851AC61C5BD}" srcOrd="0" destOrd="0" presId="urn:microsoft.com/office/officeart/2005/8/layout/list1"/>
    <dgm:cxn modelId="{A62E7B24-6426-4CD3-93B8-53DA5AC68F85}" srcId="{18207847-1B86-4C0E-9DBE-04099BB4D43D}" destId="{A44ED747-6EAD-4246-A30D-5968227E2462}" srcOrd="1" destOrd="0" parTransId="{FF1E65EB-2EA8-426B-8AA0-F7E94601D6B9}" sibTransId="{B920911D-ACB0-43B8-B557-F7B77E5A56C0}"/>
    <dgm:cxn modelId="{03A4E236-ABE0-4899-8B3C-4ECB7BB42023}" type="presOf" srcId="{B0B51882-31F8-44D0-AB16-A78891AB525C}" destId="{EEEE19BD-99DD-4521-9060-5F47E7024FFA}" srcOrd="1" destOrd="0" presId="urn:microsoft.com/office/officeart/2005/8/layout/list1"/>
    <dgm:cxn modelId="{2FE63237-57CA-47E1-9A81-41D05DCB5893}" type="presOf" srcId="{26964A67-550B-4099-BA27-B9DC8FC742A0}" destId="{96366F2A-2B83-45E1-8C48-BA4C03471DB5}" srcOrd="0" destOrd="0" presId="urn:microsoft.com/office/officeart/2005/8/layout/list1"/>
    <dgm:cxn modelId="{A07F2943-2BD9-4C90-981B-F142285B1D44}" srcId="{3CEE0332-D403-4C63-A731-821E7066F33E}" destId="{55ED0519-5FCC-49BA-9980-7236741BA816}" srcOrd="0" destOrd="0" parTransId="{443A51C4-2214-40FD-83E2-51B16366CA3F}" sibTransId="{C4CBA8A0-2DC4-4F97-BD43-1CA05840C1D9}"/>
    <dgm:cxn modelId="{32A90245-D689-4AA6-A0A2-A4985784FBC1}" srcId="{755C8CF0-A7C0-4D37-96B7-5727ADC53CC4}" destId="{0AB903CC-E81B-4E0F-93F4-2FA3A40B596A}" srcOrd="0" destOrd="0" parTransId="{F20B0880-51E4-47C7-9108-1096F27498ED}" sibTransId="{6F2304E0-F205-4EB2-9D80-BFE12D5A981A}"/>
    <dgm:cxn modelId="{0E28FA46-9FDC-413D-AA1B-010A77FBD5BA}" srcId="{1C5022A5-BD57-4E1A-8FFE-24DA2F86C17C}" destId="{9B6B1C66-EFB0-4566-9473-CA6C89978D1E}" srcOrd="0" destOrd="0" parTransId="{F75902C3-E87D-4AD5-B0A5-15238B9CDF5E}" sibTransId="{F9A77230-9C43-4182-9E2B-654E7F2DC49E}"/>
    <dgm:cxn modelId="{D6FAAB49-EE00-457F-9E90-42978AFB7206}" type="presOf" srcId="{83FC4C92-30EA-42D4-9E17-DB51AE067389}" destId="{CF811F57-82D2-4374-B8C1-1CF729992F00}" srcOrd="0" destOrd="4" presId="urn:microsoft.com/office/officeart/2005/8/layout/list1"/>
    <dgm:cxn modelId="{4B4EC86C-CC5D-4422-8A65-D1B96B1DDBDD}" type="presOf" srcId="{0AB903CC-E81B-4E0F-93F4-2FA3A40B596A}" destId="{CF811F57-82D2-4374-B8C1-1CF729992F00}" srcOrd="0" destOrd="1" presId="urn:microsoft.com/office/officeart/2005/8/layout/list1"/>
    <dgm:cxn modelId="{EC289777-90FF-46D7-A098-5F170470F0FD}" type="presOf" srcId="{2C4E4351-EA96-477B-9222-476AF992D8CA}" destId="{8BA093FC-7282-4C82-A652-8455B282BF57}" srcOrd="0" destOrd="0" presId="urn:microsoft.com/office/officeart/2005/8/layout/list1"/>
    <dgm:cxn modelId="{8DBAAB7A-828F-408F-9E27-CC1096D35BFA}" srcId="{E5943297-D286-4C39-A926-ED84CF5B73C7}" destId="{83FC4C92-30EA-42D4-9E17-DB51AE067389}" srcOrd="1" destOrd="0" parTransId="{F6EFA808-E73C-4B02-9DA0-74D7DFE9872E}" sibTransId="{BDBF4C72-A339-48BC-9D4B-80036FEDE10C}"/>
    <dgm:cxn modelId="{76274B7D-DD98-4360-B7F3-027C53BB6E87}" type="presOf" srcId="{1C5022A5-BD57-4E1A-8FFE-24DA2F86C17C}" destId="{96366F2A-2B83-45E1-8C48-BA4C03471DB5}" srcOrd="0" destOrd="1" presId="urn:microsoft.com/office/officeart/2005/8/layout/list1"/>
    <dgm:cxn modelId="{B4BC5E7F-5FFC-498B-9ECF-70B2AA018297}" type="presOf" srcId="{A44ED747-6EAD-4246-A30D-5968227E2462}" destId="{8B5B4E7F-DDB0-41AF-BAD2-2F1E48276E41}" srcOrd="0" destOrd="0" presId="urn:microsoft.com/office/officeart/2005/8/layout/list1"/>
    <dgm:cxn modelId="{3595717F-D237-4BEF-8540-D1574A5615C1}" srcId="{E5943297-D286-4C39-A926-ED84CF5B73C7}" destId="{AAADBA0D-1B12-4D9F-BFD5-390BF59EFF8F}" srcOrd="0" destOrd="0" parTransId="{F9C0BE04-D25E-4C3C-AB56-1DFE5B331B71}" sibTransId="{17772FCD-5F61-4F9F-BB28-A5B4782F2A99}"/>
    <dgm:cxn modelId="{D7994181-78D4-49BE-96F3-5BC4387A5512}" type="presOf" srcId="{E5943297-D286-4C39-A926-ED84CF5B73C7}" destId="{CF811F57-82D2-4374-B8C1-1CF729992F00}" srcOrd="0" destOrd="2" presId="urn:microsoft.com/office/officeart/2005/8/layout/list1"/>
    <dgm:cxn modelId="{CCB81B94-BB72-4C94-81B8-C2D9804C430B}" type="presOf" srcId="{90978939-BDC0-4D43-BCD9-E52CAD6CEEA5}" destId="{CF811F57-82D2-4374-B8C1-1CF729992F00}" srcOrd="0" destOrd="5" presId="urn:microsoft.com/office/officeart/2005/8/layout/list1"/>
    <dgm:cxn modelId="{FB55F999-5BD2-4069-9440-B12945A5F3C8}" srcId="{E4DE2AE7-9FEF-4175-ADF4-EA017A17F7E4}" destId="{755C8CF0-A7C0-4D37-96B7-5727ADC53CC4}" srcOrd="0" destOrd="0" parTransId="{394B69F7-C67B-4979-B453-62646896CFF3}" sibTransId="{91FFC06E-E4A1-4BF0-A2CD-6153D484ED9C}"/>
    <dgm:cxn modelId="{C536499F-41EA-4C8E-8450-6922B70968E6}" srcId="{18207847-1B86-4C0E-9DBE-04099BB4D43D}" destId="{B0B51882-31F8-44D0-AB16-A78891AB525C}" srcOrd="0" destOrd="0" parTransId="{9109316F-EA37-4028-AC19-67D7C2F868E3}" sibTransId="{64D83E07-0CA2-49C3-A86B-F94573159A41}"/>
    <dgm:cxn modelId="{194C2DB2-C8AD-4470-A68A-AD1E7BBD2B51}" srcId="{A44ED747-6EAD-4246-A30D-5968227E2462}" destId="{374D1B50-4817-4A25-8938-8482AF3B3356}" srcOrd="1" destOrd="0" parTransId="{602B66EE-425D-49B6-8D7F-DC704171523F}" sibTransId="{3008F0F6-57E8-42B6-8EAC-8CD5C552E0B8}"/>
    <dgm:cxn modelId="{AA3F72BF-A9E2-45CF-B533-E1A1EC40D031}" type="presOf" srcId="{55ED0519-5FCC-49BA-9980-7236741BA816}" destId="{8BA093FC-7282-4C82-A652-8455B282BF57}" srcOrd="0" destOrd="4" presId="urn:microsoft.com/office/officeart/2005/8/layout/list1"/>
    <dgm:cxn modelId="{226284BF-0E6A-4005-AAAB-025FEC9364E8}" type="presOf" srcId="{2A68E26E-11D7-44DC-B181-72BD343DB9DD}" destId="{8BA093FC-7282-4C82-A652-8455B282BF57}" srcOrd="0" destOrd="2" presId="urn:microsoft.com/office/officeart/2005/8/layout/list1"/>
    <dgm:cxn modelId="{2BD041C2-7B6D-408B-B872-A41E7A1B3E4A}" type="presOf" srcId="{374D1B50-4817-4A25-8938-8482AF3B3356}" destId="{8BA093FC-7282-4C82-A652-8455B282BF57}" srcOrd="0" destOrd="1" presId="urn:microsoft.com/office/officeart/2005/8/layout/list1"/>
    <dgm:cxn modelId="{2646D7CD-8272-488B-B65A-44191E8192FC}" srcId="{A44ED747-6EAD-4246-A30D-5968227E2462}" destId="{3CEE0332-D403-4C63-A731-821E7066F33E}" srcOrd="3" destOrd="0" parTransId="{1BC8D49E-5D4E-47DA-AD23-3EA167A08994}" sibTransId="{0400BB88-3C44-4D68-9829-D7BF9E000921}"/>
    <dgm:cxn modelId="{05C6B6D5-1B9B-4C6D-8F0A-BD184C329A8C}" type="presOf" srcId="{755C8CF0-A7C0-4D37-96B7-5727ADC53CC4}" destId="{CF811F57-82D2-4374-B8C1-1CF729992F00}" srcOrd="0" destOrd="0" presId="urn:microsoft.com/office/officeart/2005/8/layout/list1"/>
    <dgm:cxn modelId="{AB380CD8-DCEB-4B15-863D-D614ED9D4B90}" type="presOf" srcId="{B0B51882-31F8-44D0-AB16-A78891AB525C}" destId="{6856F96B-5F19-4322-A7D7-5E7E6ABBD8FB}" srcOrd="0" destOrd="0" presId="urn:microsoft.com/office/officeart/2005/8/layout/list1"/>
    <dgm:cxn modelId="{96A1BFDA-E311-45B5-93BE-ECB3602EC2A8}" srcId="{18207847-1B86-4C0E-9DBE-04099BB4D43D}" destId="{E4DE2AE7-9FEF-4175-ADF4-EA017A17F7E4}" srcOrd="2" destOrd="0" parTransId="{13815CD3-68C8-4DCC-805F-B51A5DE5B70C}" sibTransId="{9A401F95-01DE-42F6-A588-93A216983029}"/>
    <dgm:cxn modelId="{5E5175DF-169B-47A5-A404-F3C695ECA5C1}" srcId="{A44ED747-6EAD-4246-A30D-5968227E2462}" destId="{2A68E26E-11D7-44DC-B181-72BD343DB9DD}" srcOrd="2" destOrd="0" parTransId="{0D56A0E8-6C5B-43AE-AFC0-0837E5FCDEA2}" sibTransId="{1C300A2D-47E5-4F5E-BAE0-40BD27E0B0E6}"/>
    <dgm:cxn modelId="{4A7541E1-8C02-4121-8EB0-E2942E83F89D}" type="presOf" srcId="{18207847-1B86-4C0E-9DBE-04099BB4D43D}" destId="{B0E3F28E-3DB9-4CA6-97D0-20034D4C306F}" srcOrd="0" destOrd="0" presId="urn:microsoft.com/office/officeart/2005/8/layout/list1"/>
    <dgm:cxn modelId="{7AE705E2-C7F3-4530-9AE7-A8C8E3BA76DF}" srcId="{E5943297-D286-4C39-A926-ED84CF5B73C7}" destId="{90978939-BDC0-4D43-BCD9-E52CAD6CEEA5}" srcOrd="2" destOrd="0" parTransId="{10FE1695-E8A3-4847-AA88-CEC1C2508A03}" sibTransId="{5F26FA4C-4C10-48EC-AD97-9812AB1DD896}"/>
    <dgm:cxn modelId="{34B1F4EC-D8E0-4AAA-A3EC-A8F4E0D0796E}" srcId="{A44ED747-6EAD-4246-A30D-5968227E2462}" destId="{2C4E4351-EA96-477B-9222-476AF992D8CA}" srcOrd="0" destOrd="0" parTransId="{9BB56553-B8E0-49DC-BC47-3317476F2CFD}" sibTransId="{64411F36-7AD7-462D-A5E5-E4FC5CD62A61}"/>
    <dgm:cxn modelId="{B8BF3DF0-52CA-4339-B449-C11B472A64BF}" type="presOf" srcId="{A44ED747-6EAD-4246-A30D-5968227E2462}" destId="{DEE337B3-A385-43EF-8CE4-29BF72E9C24C}" srcOrd="1" destOrd="0" presId="urn:microsoft.com/office/officeart/2005/8/layout/list1"/>
    <dgm:cxn modelId="{0A98AFF0-BFD2-48B9-8792-E8460B5B8006}" type="presOf" srcId="{E4DE2AE7-9FEF-4175-ADF4-EA017A17F7E4}" destId="{08510DC8-34BB-47C9-B0C9-10F75903D120}" srcOrd="1" destOrd="0" presId="urn:microsoft.com/office/officeart/2005/8/layout/list1"/>
    <dgm:cxn modelId="{E62A6690-AD65-42B5-8669-28A11D6F689E}" type="presParOf" srcId="{B0E3F28E-3DB9-4CA6-97D0-20034D4C306F}" destId="{5B0A1401-B207-4591-B51F-6F9B493E7D42}" srcOrd="0" destOrd="0" presId="urn:microsoft.com/office/officeart/2005/8/layout/list1"/>
    <dgm:cxn modelId="{54AF866F-ECA1-4DDF-AA6E-6F22B18DD5B5}" type="presParOf" srcId="{5B0A1401-B207-4591-B51F-6F9B493E7D42}" destId="{6856F96B-5F19-4322-A7D7-5E7E6ABBD8FB}" srcOrd="0" destOrd="0" presId="urn:microsoft.com/office/officeart/2005/8/layout/list1"/>
    <dgm:cxn modelId="{0898B081-1378-4BEB-A9DC-BFDA96C5F852}" type="presParOf" srcId="{5B0A1401-B207-4591-B51F-6F9B493E7D42}" destId="{EEEE19BD-99DD-4521-9060-5F47E7024FFA}" srcOrd="1" destOrd="0" presId="urn:microsoft.com/office/officeart/2005/8/layout/list1"/>
    <dgm:cxn modelId="{20B2DCC2-BCC9-43B1-926F-BE4F0138E0CE}" type="presParOf" srcId="{B0E3F28E-3DB9-4CA6-97D0-20034D4C306F}" destId="{0E8B92C3-D177-4D04-9760-4B05CC60EC5A}" srcOrd="1" destOrd="0" presId="urn:microsoft.com/office/officeart/2005/8/layout/list1"/>
    <dgm:cxn modelId="{98E414EA-4CAB-4C11-BFE7-3C07A7DB2770}" type="presParOf" srcId="{B0E3F28E-3DB9-4CA6-97D0-20034D4C306F}" destId="{96366F2A-2B83-45E1-8C48-BA4C03471DB5}" srcOrd="2" destOrd="0" presId="urn:microsoft.com/office/officeart/2005/8/layout/list1"/>
    <dgm:cxn modelId="{744CFDE0-E7C3-4561-A878-963C01B081BB}" type="presParOf" srcId="{B0E3F28E-3DB9-4CA6-97D0-20034D4C306F}" destId="{DF18A080-08C9-49C8-AF18-F0E6D1A76776}" srcOrd="3" destOrd="0" presId="urn:microsoft.com/office/officeart/2005/8/layout/list1"/>
    <dgm:cxn modelId="{77D7FE15-421D-4917-AA82-B9FD92B11125}" type="presParOf" srcId="{B0E3F28E-3DB9-4CA6-97D0-20034D4C306F}" destId="{83F6D5F6-0E63-4443-A3C6-58C2EA9CC49C}" srcOrd="4" destOrd="0" presId="urn:microsoft.com/office/officeart/2005/8/layout/list1"/>
    <dgm:cxn modelId="{AFA2D2AF-AE7F-4302-A44A-AA742610DB3E}" type="presParOf" srcId="{83F6D5F6-0E63-4443-A3C6-58C2EA9CC49C}" destId="{8B5B4E7F-DDB0-41AF-BAD2-2F1E48276E41}" srcOrd="0" destOrd="0" presId="urn:microsoft.com/office/officeart/2005/8/layout/list1"/>
    <dgm:cxn modelId="{298F3340-87C7-4BD0-92F6-10393B4C53A6}" type="presParOf" srcId="{83F6D5F6-0E63-4443-A3C6-58C2EA9CC49C}" destId="{DEE337B3-A385-43EF-8CE4-29BF72E9C24C}" srcOrd="1" destOrd="0" presId="urn:microsoft.com/office/officeart/2005/8/layout/list1"/>
    <dgm:cxn modelId="{16E7AC7C-093F-4378-8029-436203E917D6}" type="presParOf" srcId="{B0E3F28E-3DB9-4CA6-97D0-20034D4C306F}" destId="{58A6D11F-28B1-425C-9617-163E1DFE61EC}" srcOrd="5" destOrd="0" presId="urn:microsoft.com/office/officeart/2005/8/layout/list1"/>
    <dgm:cxn modelId="{3C6EFE67-ACE7-432B-A178-DDC28C2BDCBD}" type="presParOf" srcId="{B0E3F28E-3DB9-4CA6-97D0-20034D4C306F}" destId="{8BA093FC-7282-4C82-A652-8455B282BF57}" srcOrd="6" destOrd="0" presId="urn:microsoft.com/office/officeart/2005/8/layout/list1"/>
    <dgm:cxn modelId="{C5CFB8FC-0012-4287-8705-CE9546FEE79E}" type="presParOf" srcId="{B0E3F28E-3DB9-4CA6-97D0-20034D4C306F}" destId="{5BAAD694-482B-4DD5-9244-F5567FB362FC}" srcOrd="7" destOrd="0" presId="urn:microsoft.com/office/officeart/2005/8/layout/list1"/>
    <dgm:cxn modelId="{8FD3C417-6012-4A3F-B8AB-6C6C040EECA5}" type="presParOf" srcId="{B0E3F28E-3DB9-4CA6-97D0-20034D4C306F}" destId="{8E26D9E9-FFB2-4408-B7B5-CB5EB3BEBB80}" srcOrd="8" destOrd="0" presId="urn:microsoft.com/office/officeart/2005/8/layout/list1"/>
    <dgm:cxn modelId="{7A3A1268-2F79-41DA-B85C-3D0559F8448D}" type="presParOf" srcId="{8E26D9E9-FFB2-4408-B7B5-CB5EB3BEBB80}" destId="{B5974ACF-245F-4B83-BB98-9851AC61C5BD}" srcOrd="0" destOrd="0" presId="urn:microsoft.com/office/officeart/2005/8/layout/list1"/>
    <dgm:cxn modelId="{B5DBB786-87E4-4448-A1BA-DDACE96A7981}" type="presParOf" srcId="{8E26D9E9-FFB2-4408-B7B5-CB5EB3BEBB80}" destId="{08510DC8-34BB-47C9-B0C9-10F75903D120}" srcOrd="1" destOrd="0" presId="urn:microsoft.com/office/officeart/2005/8/layout/list1"/>
    <dgm:cxn modelId="{06DCB257-D7A1-4174-BBB0-992654A7B92D}" type="presParOf" srcId="{B0E3F28E-3DB9-4CA6-97D0-20034D4C306F}" destId="{887D37CC-247D-493C-B0AB-F17603E54B89}" srcOrd="9" destOrd="0" presId="urn:microsoft.com/office/officeart/2005/8/layout/list1"/>
    <dgm:cxn modelId="{79266F17-FC28-411A-A23C-1B91FF72AF7F}" type="presParOf" srcId="{B0E3F28E-3DB9-4CA6-97D0-20034D4C306F}" destId="{CF811F57-82D2-4374-B8C1-1CF729992F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207847-1B86-4C0E-9DBE-04099BB4D43D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A190C3E5-9EBC-4814-B647-BD5F1A3B66AB}">
      <dgm:prSet/>
      <dgm:spPr/>
      <dgm:t>
        <a:bodyPr/>
        <a:lstStyle/>
        <a:p>
          <a:r>
            <a:rPr lang="en-US" dirty="0"/>
            <a:t>Stale Gradients Effect</a:t>
          </a:r>
          <a:endParaRPr lang="el-GR" dirty="0"/>
        </a:p>
      </dgm:t>
    </dgm:pt>
    <dgm:pt modelId="{02A86C68-FA82-4915-B225-1B73103C9D79}" type="parTrans" cxnId="{DF8EEB21-AEAF-4310-AD06-9A6CA67820D1}">
      <dgm:prSet/>
      <dgm:spPr/>
      <dgm:t>
        <a:bodyPr/>
        <a:lstStyle/>
        <a:p>
          <a:endParaRPr lang="el-GR"/>
        </a:p>
      </dgm:t>
    </dgm:pt>
    <dgm:pt modelId="{DC7D2364-21B9-4797-83BB-80A6D0B95CFD}" type="sibTrans" cxnId="{DF8EEB21-AEAF-4310-AD06-9A6CA67820D1}">
      <dgm:prSet/>
      <dgm:spPr/>
      <dgm:t>
        <a:bodyPr/>
        <a:lstStyle/>
        <a:p>
          <a:endParaRPr lang="el-GR"/>
        </a:p>
      </dgm:t>
    </dgm:pt>
    <dgm:pt modelId="{0A3C5DFD-0903-400D-9F87-3B3558CE19BC}">
      <dgm:prSet/>
      <dgm:spPr/>
      <dgm:t>
        <a:bodyPr/>
        <a:lstStyle/>
        <a:p>
          <a:r>
            <a:rPr lang="en-US" dirty="0"/>
            <a:t>gradients using old model parameters </a:t>
          </a:r>
          <a:endParaRPr lang="el-GR" dirty="0"/>
        </a:p>
      </dgm:t>
    </dgm:pt>
    <dgm:pt modelId="{4087C633-59F3-4BD6-9401-527FC6D09B4A}" type="parTrans" cxnId="{1B8B9A8D-53EA-4590-BF74-814E399FD90E}">
      <dgm:prSet/>
      <dgm:spPr/>
      <dgm:t>
        <a:bodyPr/>
        <a:lstStyle/>
        <a:p>
          <a:endParaRPr lang="el-GR"/>
        </a:p>
      </dgm:t>
    </dgm:pt>
    <dgm:pt modelId="{0DBF2864-48F7-4512-A7AD-BD3625805D7E}" type="sibTrans" cxnId="{1B8B9A8D-53EA-4590-BF74-814E399FD90E}">
      <dgm:prSet/>
      <dgm:spPr/>
      <dgm:t>
        <a:bodyPr/>
        <a:lstStyle/>
        <a:p>
          <a:endParaRPr lang="el-GR"/>
        </a:p>
      </dgm:t>
    </dgm:pt>
    <dgm:pt modelId="{5F0B5FFB-5FE2-4D67-9BAE-C64D97FBDE54}">
      <dgm:prSet/>
      <dgm:spPr/>
      <dgm:t>
        <a:bodyPr/>
        <a:lstStyle/>
        <a:p>
          <a:r>
            <a:rPr lang="en-US" dirty="0"/>
            <a:t>possible solutions</a:t>
          </a:r>
          <a:endParaRPr lang="el-GR" dirty="0"/>
        </a:p>
      </dgm:t>
    </dgm:pt>
    <dgm:pt modelId="{DCF4B2C5-AC23-487E-81EA-CE1F109CEBDA}" type="parTrans" cxnId="{40B23025-856E-4F02-9DDE-1EA08B201DA3}">
      <dgm:prSet/>
      <dgm:spPr/>
      <dgm:t>
        <a:bodyPr/>
        <a:lstStyle/>
        <a:p>
          <a:endParaRPr lang="el-GR"/>
        </a:p>
      </dgm:t>
    </dgm:pt>
    <dgm:pt modelId="{2D96C77D-DDFD-4B03-9D2A-A57FB3170835}" type="sibTrans" cxnId="{40B23025-856E-4F02-9DDE-1EA08B201DA3}">
      <dgm:prSet/>
      <dgm:spPr/>
      <dgm:t>
        <a:bodyPr/>
        <a:lstStyle/>
        <a:p>
          <a:endParaRPr lang="el-GR"/>
        </a:p>
      </dgm:t>
    </dgm:pt>
    <dgm:pt modelId="{FB62AC4B-19F5-4ECD-8169-8C4F61789135}">
      <dgm:prSet/>
      <dgm:spPr/>
      <dgm:t>
        <a:bodyPr/>
        <a:lstStyle/>
        <a:p>
          <a:r>
            <a:rPr lang="en-US" dirty="0"/>
            <a:t>variable learning rate (Dutta - 2013)</a:t>
          </a:r>
          <a:endParaRPr lang="el-GR" dirty="0"/>
        </a:p>
      </dgm:t>
    </dgm:pt>
    <dgm:pt modelId="{C66E7098-776A-47C6-AF08-C4C2501FAFD6}" type="parTrans" cxnId="{601AD7B6-0211-4BED-99C0-FC99E2775352}">
      <dgm:prSet/>
      <dgm:spPr/>
      <dgm:t>
        <a:bodyPr/>
        <a:lstStyle/>
        <a:p>
          <a:endParaRPr lang="el-GR"/>
        </a:p>
      </dgm:t>
    </dgm:pt>
    <dgm:pt modelId="{0EC2EBFD-AA81-4087-91E3-72D2BE8A4CB8}" type="sibTrans" cxnId="{601AD7B6-0211-4BED-99C0-FC99E2775352}">
      <dgm:prSet/>
      <dgm:spPr/>
      <dgm:t>
        <a:bodyPr/>
        <a:lstStyle/>
        <a:p>
          <a:endParaRPr lang="el-GR"/>
        </a:p>
      </dgm:t>
    </dgm:pt>
    <dgm:pt modelId="{953A34D9-3F0A-4B76-BB63-A44F4319FB1B}">
      <dgm:prSet/>
      <dgm:spPr/>
      <dgm:t>
        <a:bodyPr/>
        <a:lstStyle/>
        <a:p>
          <a:r>
            <a:rPr lang="en-US" dirty="0"/>
            <a:t>learning rate techniques – heterogeneous environment (Jiang - 2017)</a:t>
          </a:r>
          <a:endParaRPr lang="el-GR" dirty="0"/>
        </a:p>
      </dgm:t>
    </dgm:pt>
    <dgm:pt modelId="{8BA6D825-510D-41AC-85F8-6B9F0F2EC441}" type="parTrans" cxnId="{3869F3F7-65C6-4BB5-80BD-0EBB84DA5A8A}">
      <dgm:prSet/>
      <dgm:spPr/>
      <dgm:t>
        <a:bodyPr/>
        <a:lstStyle/>
        <a:p>
          <a:endParaRPr lang="el-GR"/>
        </a:p>
      </dgm:t>
    </dgm:pt>
    <dgm:pt modelId="{0DEE31EE-FC28-4362-9FD2-3583F3349F99}" type="sibTrans" cxnId="{3869F3F7-65C6-4BB5-80BD-0EBB84DA5A8A}">
      <dgm:prSet/>
      <dgm:spPr/>
      <dgm:t>
        <a:bodyPr/>
        <a:lstStyle/>
        <a:p>
          <a:endParaRPr lang="el-GR"/>
        </a:p>
      </dgm:t>
    </dgm:pt>
    <dgm:pt modelId="{5EF856DB-8213-4CC4-8559-DFA962443F03}">
      <dgm:prSet/>
      <dgm:spPr/>
      <dgm:t>
        <a:bodyPr/>
        <a:lstStyle/>
        <a:p>
          <a:r>
            <a:rPr lang="en-US" dirty="0" err="1"/>
            <a:t>FlexPS</a:t>
          </a:r>
          <a:r>
            <a:rPr lang="en-US" dirty="0"/>
            <a:t>: staleness parameter – aging (Huang - 2018)</a:t>
          </a:r>
          <a:endParaRPr lang="el-GR" dirty="0"/>
        </a:p>
      </dgm:t>
    </dgm:pt>
    <dgm:pt modelId="{1755048E-5AD3-4510-825D-5FB20D370FC1}" type="parTrans" cxnId="{63AFC523-25FC-4A48-AB82-A7F023367D0D}">
      <dgm:prSet/>
      <dgm:spPr/>
      <dgm:t>
        <a:bodyPr/>
        <a:lstStyle/>
        <a:p>
          <a:endParaRPr lang="el-GR"/>
        </a:p>
      </dgm:t>
    </dgm:pt>
    <dgm:pt modelId="{06743D60-6B62-4EE5-8018-0D61EF97067E}" type="sibTrans" cxnId="{63AFC523-25FC-4A48-AB82-A7F023367D0D}">
      <dgm:prSet/>
      <dgm:spPr/>
      <dgm:t>
        <a:bodyPr/>
        <a:lstStyle/>
        <a:p>
          <a:endParaRPr lang="el-GR"/>
        </a:p>
      </dgm:t>
    </dgm:pt>
    <dgm:pt modelId="{0154654A-4539-401D-BD62-C3F54D43B2A4}">
      <dgm:prSet/>
      <dgm:spPr/>
      <dgm:t>
        <a:bodyPr/>
        <a:lstStyle/>
        <a:p>
          <a:r>
            <a:rPr lang="en-US" dirty="0"/>
            <a:t>Better Data Assignment</a:t>
          </a:r>
          <a:endParaRPr lang="el-GR" dirty="0"/>
        </a:p>
      </dgm:t>
    </dgm:pt>
    <dgm:pt modelId="{77DF6033-F995-40B4-8531-332816957163}" type="parTrans" cxnId="{587647CC-23B6-42DB-B94C-883D4F5C28EA}">
      <dgm:prSet/>
      <dgm:spPr/>
      <dgm:t>
        <a:bodyPr/>
        <a:lstStyle/>
        <a:p>
          <a:endParaRPr lang="el-GR"/>
        </a:p>
      </dgm:t>
    </dgm:pt>
    <dgm:pt modelId="{791177D7-A29D-4E03-9881-F91194C0617D}" type="sibTrans" cxnId="{587647CC-23B6-42DB-B94C-883D4F5C28EA}">
      <dgm:prSet/>
      <dgm:spPr/>
      <dgm:t>
        <a:bodyPr/>
        <a:lstStyle/>
        <a:p>
          <a:endParaRPr lang="el-GR"/>
        </a:p>
      </dgm:t>
    </dgm:pt>
    <dgm:pt modelId="{DAD17858-040D-4AA0-850F-EC8A9A08E02C}">
      <dgm:prSet/>
      <dgm:spPr/>
      <dgm:t>
        <a:bodyPr/>
        <a:lstStyle/>
        <a:p>
          <a:r>
            <a:rPr lang="en-US" dirty="0"/>
            <a:t>up to now algorithmic solutions</a:t>
          </a:r>
          <a:endParaRPr lang="el-GR" dirty="0"/>
        </a:p>
      </dgm:t>
    </dgm:pt>
    <dgm:pt modelId="{3F721170-C3CD-462D-996D-C0F36B186E19}" type="parTrans" cxnId="{DBD36BEC-915D-47C5-9B96-BB41D7ABB010}">
      <dgm:prSet/>
      <dgm:spPr/>
      <dgm:t>
        <a:bodyPr/>
        <a:lstStyle/>
        <a:p>
          <a:endParaRPr lang="el-GR"/>
        </a:p>
      </dgm:t>
    </dgm:pt>
    <dgm:pt modelId="{D47EB014-6DEC-435D-B8A2-BCB7D0D86B43}" type="sibTrans" cxnId="{DBD36BEC-915D-47C5-9B96-BB41D7ABB010}">
      <dgm:prSet/>
      <dgm:spPr/>
      <dgm:t>
        <a:bodyPr/>
        <a:lstStyle/>
        <a:p>
          <a:endParaRPr lang="el-GR"/>
        </a:p>
      </dgm:t>
    </dgm:pt>
    <dgm:pt modelId="{0826D8CC-3072-436C-A87F-F2AEA71B111E}">
      <dgm:prSet/>
      <dgm:spPr/>
      <dgm:t>
        <a:bodyPr/>
        <a:lstStyle/>
        <a:p>
          <a:r>
            <a:rPr lang="en-US" dirty="0"/>
            <a:t>parameter server / learning rate level</a:t>
          </a:r>
          <a:endParaRPr lang="el-GR" dirty="0"/>
        </a:p>
      </dgm:t>
    </dgm:pt>
    <dgm:pt modelId="{D6B2AED9-127C-49CA-BE53-35EEAF98ECA2}" type="parTrans" cxnId="{323BACAF-1513-44FC-B253-0A47F95AAEDD}">
      <dgm:prSet/>
      <dgm:spPr/>
      <dgm:t>
        <a:bodyPr/>
        <a:lstStyle/>
        <a:p>
          <a:endParaRPr lang="el-GR"/>
        </a:p>
      </dgm:t>
    </dgm:pt>
    <dgm:pt modelId="{BEAC5B31-20C8-4487-BD77-E488C4AF1842}" type="sibTrans" cxnId="{323BACAF-1513-44FC-B253-0A47F95AAEDD}">
      <dgm:prSet/>
      <dgm:spPr/>
      <dgm:t>
        <a:bodyPr/>
        <a:lstStyle/>
        <a:p>
          <a:endParaRPr lang="el-GR"/>
        </a:p>
      </dgm:t>
    </dgm:pt>
    <dgm:pt modelId="{6AFE01BD-5141-4D59-A41A-B755A3852FF1}">
      <dgm:prSet/>
      <dgm:spPr/>
      <dgm:t>
        <a:bodyPr/>
        <a:lstStyle/>
        <a:p>
          <a:r>
            <a:rPr lang="en-US" dirty="0"/>
            <a:t>systematic data </a:t>
          </a:r>
          <a:r>
            <a:rPr lang="en-US" dirty="0" err="1"/>
            <a:t>sharding</a:t>
          </a:r>
          <a:endParaRPr lang="el-GR" dirty="0"/>
        </a:p>
      </dgm:t>
    </dgm:pt>
    <dgm:pt modelId="{0C3CC6D2-CE18-4C2A-B452-7234CF995F96}" type="parTrans" cxnId="{4737B455-B8CF-4E9D-BED2-1DFED8625600}">
      <dgm:prSet/>
      <dgm:spPr/>
      <dgm:t>
        <a:bodyPr/>
        <a:lstStyle/>
        <a:p>
          <a:endParaRPr lang="el-GR"/>
        </a:p>
      </dgm:t>
    </dgm:pt>
    <dgm:pt modelId="{24633069-70EC-4816-8167-D0C797E05B1B}" type="sibTrans" cxnId="{4737B455-B8CF-4E9D-BED2-1DFED8625600}">
      <dgm:prSet/>
      <dgm:spPr/>
      <dgm:t>
        <a:bodyPr/>
        <a:lstStyle/>
        <a:p>
          <a:endParaRPr lang="el-GR"/>
        </a:p>
      </dgm:t>
    </dgm:pt>
    <dgm:pt modelId="{DF439D6F-5AA3-4088-ADDB-AB384474B9CE}">
      <dgm:prSet/>
      <dgm:spPr/>
      <dgm:t>
        <a:bodyPr/>
        <a:lstStyle/>
        <a:p>
          <a:r>
            <a:rPr lang="en-US" dirty="0"/>
            <a:t>up to now random (TensorFlow using mod)</a:t>
          </a:r>
          <a:endParaRPr lang="el-GR" dirty="0"/>
        </a:p>
      </dgm:t>
    </dgm:pt>
    <dgm:pt modelId="{E7A517F9-2D3E-4F64-BF20-A3F4DE7E7A5D}" type="parTrans" cxnId="{88046FB1-2966-41CD-9C77-B6B13A110FFA}">
      <dgm:prSet/>
      <dgm:spPr/>
      <dgm:t>
        <a:bodyPr/>
        <a:lstStyle/>
        <a:p>
          <a:endParaRPr lang="el-GR"/>
        </a:p>
      </dgm:t>
    </dgm:pt>
    <dgm:pt modelId="{236351D4-0857-4CA7-942E-9050420A37E9}" type="sibTrans" cxnId="{88046FB1-2966-41CD-9C77-B6B13A110FFA}">
      <dgm:prSet/>
      <dgm:spPr/>
      <dgm:t>
        <a:bodyPr/>
        <a:lstStyle/>
        <a:p>
          <a:endParaRPr lang="el-GR"/>
        </a:p>
      </dgm:t>
    </dgm:pt>
    <dgm:pt modelId="{D87BF93F-03A1-46CF-B3EA-5D952054346F}">
      <dgm:prSet/>
      <dgm:spPr/>
      <dgm:t>
        <a:bodyPr/>
        <a:lstStyle/>
        <a:p>
          <a:r>
            <a:rPr lang="en-US" dirty="0"/>
            <a:t>data skew in class level may occur </a:t>
          </a:r>
          <a:endParaRPr lang="el-GR" dirty="0"/>
        </a:p>
      </dgm:t>
    </dgm:pt>
    <dgm:pt modelId="{C0291535-F950-40E8-B065-BD28866328FE}" type="parTrans" cxnId="{31D3CFE2-29C1-4CA6-B7BF-D0BA66037D43}">
      <dgm:prSet/>
      <dgm:spPr/>
      <dgm:t>
        <a:bodyPr/>
        <a:lstStyle/>
        <a:p>
          <a:endParaRPr lang="el-GR"/>
        </a:p>
      </dgm:t>
    </dgm:pt>
    <dgm:pt modelId="{37CD1D53-D670-4E59-BC79-006328A2CF6A}" type="sibTrans" cxnId="{31D3CFE2-29C1-4CA6-B7BF-D0BA66037D43}">
      <dgm:prSet/>
      <dgm:spPr/>
      <dgm:t>
        <a:bodyPr/>
        <a:lstStyle/>
        <a:p>
          <a:endParaRPr lang="el-GR"/>
        </a:p>
      </dgm:t>
    </dgm:pt>
    <dgm:pt modelId="{73DA2DA2-613B-404A-8DFD-200DB767D3DD}">
      <dgm:prSet/>
      <dgm:spPr/>
      <dgm:t>
        <a:bodyPr/>
        <a:lstStyle/>
        <a:p>
          <a:r>
            <a:rPr lang="en-US" dirty="0"/>
            <a:t>unbalanced classes (Imagenet example)</a:t>
          </a:r>
          <a:endParaRPr lang="el-GR" dirty="0"/>
        </a:p>
      </dgm:t>
    </dgm:pt>
    <dgm:pt modelId="{1F9148AA-2A3F-41CE-B15B-2C1542055734}" type="parTrans" cxnId="{858DDF68-50A4-4BE1-9C1B-0E9F084E65CC}">
      <dgm:prSet/>
      <dgm:spPr/>
      <dgm:t>
        <a:bodyPr/>
        <a:lstStyle/>
        <a:p>
          <a:endParaRPr lang="el-GR"/>
        </a:p>
      </dgm:t>
    </dgm:pt>
    <dgm:pt modelId="{A516374B-8872-4C84-BDA4-BDC935153F09}" type="sibTrans" cxnId="{858DDF68-50A4-4BE1-9C1B-0E9F084E65CC}">
      <dgm:prSet/>
      <dgm:spPr/>
      <dgm:t>
        <a:bodyPr/>
        <a:lstStyle/>
        <a:p>
          <a:endParaRPr lang="el-GR"/>
        </a:p>
      </dgm:t>
    </dgm:pt>
    <dgm:pt modelId="{9948ACE0-30ED-4053-BD6D-9A660292A163}">
      <dgm:prSet/>
      <dgm:spPr/>
      <dgm:t>
        <a:bodyPr/>
        <a:lstStyle/>
        <a:p>
          <a:r>
            <a:rPr lang="en-US" b="1" dirty="0"/>
            <a:t>Idea! </a:t>
          </a:r>
          <a:r>
            <a:rPr lang="en-US" b="0" dirty="0"/>
            <a:t>exploit stratification and hidden stratification</a:t>
          </a:r>
          <a:endParaRPr lang="el-GR" b="0" dirty="0"/>
        </a:p>
      </dgm:t>
    </dgm:pt>
    <dgm:pt modelId="{395D16DF-8129-459D-B087-91D9498D82BB}" type="parTrans" cxnId="{597B178F-4E5F-40EB-A8FF-36B14E257255}">
      <dgm:prSet/>
      <dgm:spPr/>
      <dgm:t>
        <a:bodyPr/>
        <a:lstStyle/>
        <a:p>
          <a:endParaRPr lang="el-GR"/>
        </a:p>
      </dgm:t>
    </dgm:pt>
    <dgm:pt modelId="{649759ED-65CD-41B9-A024-98D44E9518BC}" type="sibTrans" cxnId="{597B178F-4E5F-40EB-A8FF-36B14E257255}">
      <dgm:prSet/>
      <dgm:spPr/>
      <dgm:t>
        <a:bodyPr/>
        <a:lstStyle/>
        <a:p>
          <a:endParaRPr lang="el-GR"/>
        </a:p>
      </dgm:t>
    </dgm:pt>
    <dgm:pt modelId="{39ACC466-8CC0-4B10-852A-1BE2C3684EDF}">
      <dgm:prSet/>
      <dgm:spPr/>
      <dgm:t>
        <a:bodyPr/>
        <a:lstStyle/>
        <a:p>
          <a:r>
            <a:rPr lang="en-US" b="0" dirty="0"/>
            <a:t>Stratification – Related Work</a:t>
          </a:r>
          <a:endParaRPr lang="el-GR" b="0" dirty="0"/>
        </a:p>
      </dgm:t>
    </dgm:pt>
    <dgm:pt modelId="{F40B8CC9-552F-439C-B24D-1B1F26B00163}" type="parTrans" cxnId="{F8A43262-2A06-4B78-A453-58240DB0154A}">
      <dgm:prSet/>
      <dgm:spPr/>
      <dgm:t>
        <a:bodyPr/>
        <a:lstStyle/>
        <a:p>
          <a:endParaRPr lang="el-GR"/>
        </a:p>
      </dgm:t>
    </dgm:pt>
    <dgm:pt modelId="{85F0770F-B066-4429-A6DF-90AE2684C5F7}" type="sibTrans" cxnId="{F8A43262-2A06-4B78-A453-58240DB0154A}">
      <dgm:prSet/>
      <dgm:spPr/>
      <dgm:t>
        <a:bodyPr/>
        <a:lstStyle/>
        <a:p>
          <a:endParaRPr lang="el-GR"/>
        </a:p>
      </dgm:t>
    </dgm:pt>
    <dgm:pt modelId="{0ED53482-28DF-4EF7-8DD4-0ECB029F5660}">
      <dgm:prSet/>
      <dgm:spPr/>
      <dgm:t>
        <a:bodyPr/>
        <a:lstStyle/>
        <a:p>
          <a:r>
            <a:rPr lang="en-US" b="0" dirty="0"/>
            <a:t>approximate query processing</a:t>
          </a:r>
          <a:endParaRPr lang="el-GR" b="0" dirty="0"/>
        </a:p>
      </dgm:t>
    </dgm:pt>
    <dgm:pt modelId="{E5B1CB80-5742-42CB-B3C1-8C05FCFED3AF}" type="parTrans" cxnId="{1FFD3D47-5B31-4F4C-9863-AF06CF09D966}">
      <dgm:prSet/>
      <dgm:spPr/>
      <dgm:t>
        <a:bodyPr/>
        <a:lstStyle/>
        <a:p>
          <a:endParaRPr lang="el-GR"/>
        </a:p>
      </dgm:t>
    </dgm:pt>
    <dgm:pt modelId="{F2203EFC-BAE8-4335-9FC0-ADE608DF164E}" type="sibTrans" cxnId="{1FFD3D47-5B31-4F4C-9863-AF06CF09D966}">
      <dgm:prSet/>
      <dgm:spPr/>
      <dgm:t>
        <a:bodyPr/>
        <a:lstStyle/>
        <a:p>
          <a:endParaRPr lang="el-GR"/>
        </a:p>
      </dgm:t>
    </dgm:pt>
    <dgm:pt modelId="{85867E31-99AE-45EE-B704-4EEDF335FC05}">
      <dgm:prSet/>
      <dgm:spPr/>
      <dgm:t>
        <a:bodyPr/>
        <a:lstStyle/>
        <a:p>
          <a:r>
            <a:rPr lang="en-US" b="0" dirty="0"/>
            <a:t>use in data </a:t>
          </a:r>
          <a:r>
            <a:rPr lang="en-US" b="0" dirty="0" err="1"/>
            <a:t>sharding</a:t>
          </a:r>
          <a:r>
            <a:rPr lang="en-US" b="0" dirty="0"/>
            <a:t> / per worker mini-batch selection</a:t>
          </a:r>
          <a:endParaRPr lang="el-GR" b="0" dirty="0"/>
        </a:p>
      </dgm:t>
    </dgm:pt>
    <dgm:pt modelId="{3EDD8E04-76EC-4568-88F9-06D2418D93AE}" type="parTrans" cxnId="{E26DB4E5-991B-4CAA-86F8-65E1F5CCEE3B}">
      <dgm:prSet/>
      <dgm:spPr/>
      <dgm:t>
        <a:bodyPr/>
        <a:lstStyle/>
        <a:p>
          <a:endParaRPr lang="el-GR"/>
        </a:p>
      </dgm:t>
    </dgm:pt>
    <dgm:pt modelId="{8D9FF513-93E4-4AEF-ADF6-32AD93D41EB2}" type="sibTrans" cxnId="{E26DB4E5-991B-4CAA-86F8-65E1F5CCEE3B}">
      <dgm:prSet/>
      <dgm:spPr/>
      <dgm:t>
        <a:bodyPr/>
        <a:lstStyle/>
        <a:p>
          <a:endParaRPr lang="el-GR"/>
        </a:p>
      </dgm:t>
    </dgm:pt>
    <dgm:pt modelId="{850DCD2E-5885-426E-AC7C-FFD735EAB29C}">
      <dgm:prSet/>
      <dgm:spPr/>
      <dgm:t>
        <a:bodyPr/>
        <a:lstStyle/>
        <a:p>
          <a:r>
            <a:rPr lang="en-US" b="0" dirty="0"/>
            <a:t>smooth staleness effect</a:t>
          </a:r>
          <a:endParaRPr lang="el-GR" dirty="0"/>
        </a:p>
      </dgm:t>
    </dgm:pt>
    <dgm:pt modelId="{5E9DDE4D-808E-4043-A98B-43604940A6C3}" type="parTrans" cxnId="{827E976B-36AF-4EC7-8B6C-5EC42184FA8E}">
      <dgm:prSet/>
      <dgm:spPr/>
      <dgm:t>
        <a:bodyPr/>
        <a:lstStyle/>
        <a:p>
          <a:endParaRPr lang="el-GR"/>
        </a:p>
      </dgm:t>
    </dgm:pt>
    <dgm:pt modelId="{3C286E78-E691-43CF-81E2-D8CD829AE24E}" type="sibTrans" cxnId="{827E976B-36AF-4EC7-8B6C-5EC42184FA8E}">
      <dgm:prSet/>
      <dgm:spPr/>
      <dgm:t>
        <a:bodyPr/>
        <a:lstStyle/>
        <a:p>
          <a:endParaRPr lang="el-GR"/>
        </a:p>
      </dgm:t>
    </dgm:pt>
    <dgm:pt modelId="{16F65A1A-0DE7-4C4E-B006-7F8A22A879BA}">
      <dgm:prSet/>
      <dgm:spPr/>
      <dgm:t>
        <a:bodyPr/>
        <a:lstStyle/>
        <a:p>
          <a:r>
            <a:rPr lang="en-US" b="0" dirty="0"/>
            <a:t>learning from heterogeneous databases</a:t>
          </a:r>
          <a:endParaRPr lang="el-GR" b="0" dirty="0"/>
        </a:p>
      </dgm:t>
    </dgm:pt>
    <dgm:pt modelId="{FB07DA67-811B-448A-A23B-5D9E0E8DD70C}" type="parTrans" cxnId="{F63DC6BE-7209-46AB-B758-EF008D81AB12}">
      <dgm:prSet/>
      <dgm:spPr/>
      <dgm:t>
        <a:bodyPr/>
        <a:lstStyle/>
        <a:p>
          <a:endParaRPr lang="el-GR"/>
        </a:p>
      </dgm:t>
    </dgm:pt>
    <dgm:pt modelId="{C1DB5CFC-A6CC-411E-81A3-66EFDC19A48E}" type="sibTrans" cxnId="{F63DC6BE-7209-46AB-B758-EF008D81AB12}">
      <dgm:prSet/>
      <dgm:spPr/>
      <dgm:t>
        <a:bodyPr/>
        <a:lstStyle/>
        <a:p>
          <a:endParaRPr lang="el-GR"/>
        </a:p>
      </dgm:t>
    </dgm:pt>
    <dgm:pt modelId="{591BD7EC-0114-4838-BF54-A605B1788D47}">
      <dgm:prSet/>
      <dgm:spPr/>
      <dgm:t>
        <a:bodyPr/>
        <a:lstStyle/>
        <a:p>
          <a:r>
            <a:rPr lang="en-US" b="0" dirty="0"/>
            <a:t>medical image classification </a:t>
          </a:r>
          <a:endParaRPr lang="el-GR" b="0" dirty="0"/>
        </a:p>
      </dgm:t>
    </dgm:pt>
    <dgm:pt modelId="{0639EF34-ED1A-4498-947E-11EF7684F96D}" type="parTrans" cxnId="{83F473CE-01C9-42AA-8F73-0C395C839CD7}">
      <dgm:prSet/>
      <dgm:spPr/>
      <dgm:t>
        <a:bodyPr/>
        <a:lstStyle/>
        <a:p>
          <a:endParaRPr lang="el-GR"/>
        </a:p>
      </dgm:t>
    </dgm:pt>
    <dgm:pt modelId="{2BCE514E-37C0-4966-8631-712B308965AB}" type="sibTrans" cxnId="{83F473CE-01C9-42AA-8F73-0C395C839CD7}">
      <dgm:prSet/>
      <dgm:spPr/>
      <dgm:t>
        <a:bodyPr/>
        <a:lstStyle/>
        <a:p>
          <a:endParaRPr lang="el-GR"/>
        </a:p>
      </dgm:t>
    </dgm:pt>
    <dgm:pt modelId="{1AC177E9-A6B0-4748-8570-15378C17EFDB}">
      <dgm:prSet/>
      <dgm:spPr/>
      <dgm:t>
        <a:bodyPr/>
        <a:lstStyle/>
        <a:p>
          <a:r>
            <a:rPr lang="en-US" b="0" dirty="0"/>
            <a:t>locality / data sensitive hashing</a:t>
          </a:r>
          <a:endParaRPr lang="el-GR" b="0" dirty="0"/>
        </a:p>
      </dgm:t>
    </dgm:pt>
    <dgm:pt modelId="{E1CB8FCD-74FA-4481-BD87-BFDF9EFF99A4}" type="parTrans" cxnId="{B0340151-BF29-4AB7-8685-DD9DB2230282}">
      <dgm:prSet/>
      <dgm:spPr/>
      <dgm:t>
        <a:bodyPr/>
        <a:lstStyle/>
        <a:p>
          <a:endParaRPr lang="el-GR"/>
        </a:p>
      </dgm:t>
    </dgm:pt>
    <dgm:pt modelId="{F155B4EE-419D-4593-9C86-A65B71767081}" type="sibTrans" cxnId="{B0340151-BF29-4AB7-8685-DD9DB2230282}">
      <dgm:prSet/>
      <dgm:spPr/>
      <dgm:t>
        <a:bodyPr/>
        <a:lstStyle/>
        <a:p>
          <a:endParaRPr lang="el-GR"/>
        </a:p>
      </dgm:t>
    </dgm:pt>
    <dgm:pt modelId="{B0E3F28E-3DB9-4CA6-97D0-20034D4C306F}" type="pres">
      <dgm:prSet presAssocID="{18207847-1B86-4C0E-9DBE-04099BB4D43D}" presName="linear" presStyleCnt="0">
        <dgm:presLayoutVars>
          <dgm:dir/>
          <dgm:animLvl val="lvl"/>
          <dgm:resizeHandles val="exact"/>
        </dgm:presLayoutVars>
      </dgm:prSet>
      <dgm:spPr/>
    </dgm:pt>
    <dgm:pt modelId="{4091A74B-7065-4DDD-8C79-CAD2C4BBC9BF}" type="pres">
      <dgm:prSet presAssocID="{A190C3E5-9EBC-4814-B647-BD5F1A3B66AB}" presName="parentLin" presStyleCnt="0"/>
      <dgm:spPr/>
    </dgm:pt>
    <dgm:pt modelId="{99284408-78D5-4D4C-8529-3978F857C8CC}" type="pres">
      <dgm:prSet presAssocID="{A190C3E5-9EBC-4814-B647-BD5F1A3B66AB}" presName="parentLeftMargin" presStyleLbl="node1" presStyleIdx="0" presStyleCnt="3"/>
      <dgm:spPr/>
    </dgm:pt>
    <dgm:pt modelId="{4D5E71E9-8952-4A75-9E22-13A632015BA3}" type="pres">
      <dgm:prSet presAssocID="{A190C3E5-9EBC-4814-B647-BD5F1A3B66A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1975EC5-D67A-45AA-BB91-722766F0971A}" type="pres">
      <dgm:prSet presAssocID="{A190C3E5-9EBC-4814-B647-BD5F1A3B66AB}" presName="negativeSpace" presStyleCnt="0"/>
      <dgm:spPr/>
    </dgm:pt>
    <dgm:pt modelId="{9720718A-EAED-4291-8E7B-B1F2F0CA5167}" type="pres">
      <dgm:prSet presAssocID="{A190C3E5-9EBC-4814-B647-BD5F1A3B66AB}" presName="childText" presStyleLbl="conFgAcc1" presStyleIdx="0" presStyleCnt="3">
        <dgm:presLayoutVars>
          <dgm:bulletEnabled val="1"/>
        </dgm:presLayoutVars>
      </dgm:prSet>
      <dgm:spPr/>
    </dgm:pt>
    <dgm:pt modelId="{250350F1-F7BD-435E-ABBA-00434D77C146}" type="pres">
      <dgm:prSet presAssocID="{DC7D2364-21B9-4797-83BB-80A6D0B95CFD}" presName="spaceBetweenRectangles" presStyleCnt="0"/>
      <dgm:spPr/>
    </dgm:pt>
    <dgm:pt modelId="{EFF5415C-86CF-4308-B503-A826900B7547}" type="pres">
      <dgm:prSet presAssocID="{0154654A-4539-401D-BD62-C3F54D43B2A4}" presName="parentLin" presStyleCnt="0"/>
      <dgm:spPr/>
    </dgm:pt>
    <dgm:pt modelId="{7CF0562D-3D05-4B10-BCFC-4EC7544B3F42}" type="pres">
      <dgm:prSet presAssocID="{0154654A-4539-401D-BD62-C3F54D43B2A4}" presName="parentLeftMargin" presStyleLbl="node1" presStyleIdx="0" presStyleCnt="3"/>
      <dgm:spPr/>
    </dgm:pt>
    <dgm:pt modelId="{13FE6176-A5A8-45DD-A654-EFA7901A022E}" type="pres">
      <dgm:prSet presAssocID="{0154654A-4539-401D-BD62-C3F54D43B2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DCC667-0170-4CA3-8E2B-B67272987F51}" type="pres">
      <dgm:prSet presAssocID="{0154654A-4539-401D-BD62-C3F54D43B2A4}" presName="negativeSpace" presStyleCnt="0"/>
      <dgm:spPr/>
    </dgm:pt>
    <dgm:pt modelId="{DF7D956C-DD34-4906-90FA-77E48B89C57D}" type="pres">
      <dgm:prSet presAssocID="{0154654A-4539-401D-BD62-C3F54D43B2A4}" presName="childText" presStyleLbl="conFgAcc1" presStyleIdx="1" presStyleCnt="3">
        <dgm:presLayoutVars>
          <dgm:bulletEnabled val="1"/>
        </dgm:presLayoutVars>
      </dgm:prSet>
      <dgm:spPr/>
    </dgm:pt>
    <dgm:pt modelId="{FF69628C-7B35-4BBB-BEB6-28DB8C67A8D9}" type="pres">
      <dgm:prSet presAssocID="{791177D7-A29D-4E03-9881-F91194C0617D}" presName="spaceBetweenRectangles" presStyleCnt="0"/>
      <dgm:spPr/>
    </dgm:pt>
    <dgm:pt modelId="{E1C81329-F5C2-4D42-BA65-EE46D475B01E}" type="pres">
      <dgm:prSet presAssocID="{39ACC466-8CC0-4B10-852A-1BE2C3684EDF}" presName="parentLin" presStyleCnt="0"/>
      <dgm:spPr/>
    </dgm:pt>
    <dgm:pt modelId="{65461367-580D-4402-B688-9DA69514DCC9}" type="pres">
      <dgm:prSet presAssocID="{39ACC466-8CC0-4B10-852A-1BE2C3684EDF}" presName="parentLeftMargin" presStyleLbl="node1" presStyleIdx="1" presStyleCnt="3"/>
      <dgm:spPr/>
    </dgm:pt>
    <dgm:pt modelId="{AAEFF709-E452-4137-8200-4F77ACFBE5CB}" type="pres">
      <dgm:prSet presAssocID="{39ACC466-8CC0-4B10-852A-1BE2C3684ED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A5CAB92-ACC3-47F2-9D63-EC31FF447AE0}" type="pres">
      <dgm:prSet presAssocID="{39ACC466-8CC0-4B10-852A-1BE2C3684EDF}" presName="negativeSpace" presStyleCnt="0"/>
      <dgm:spPr/>
    </dgm:pt>
    <dgm:pt modelId="{33225119-5ED1-48B2-B2F7-C7B328D3B6FB}" type="pres">
      <dgm:prSet presAssocID="{39ACC466-8CC0-4B10-852A-1BE2C3684E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772714-1DF2-4D84-9777-6303E69E6C2B}" type="presOf" srcId="{0ED53482-28DF-4EF7-8DD4-0ECB029F5660}" destId="{33225119-5ED1-48B2-B2F7-C7B328D3B6FB}" srcOrd="0" destOrd="0" presId="urn:microsoft.com/office/officeart/2005/8/layout/list1"/>
    <dgm:cxn modelId="{98A4D019-2E76-45DF-BDD4-03C09BC6CD46}" type="presOf" srcId="{5EF856DB-8213-4CC4-8559-DFA962443F03}" destId="{9720718A-EAED-4291-8E7B-B1F2F0CA5167}" srcOrd="0" destOrd="4" presId="urn:microsoft.com/office/officeart/2005/8/layout/list1"/>
    <dgm:cxn modelId="{ABDEAE1D-1638-4A2A-830B-77C84027049B}" type="presOf" srcId="{0A3C5DFD-0903-400D-9F87-3B3558CE19BC}" destId="{9720718A-EAED-4291-8E7B-B1F2F0CA5167}" srcOrd="0" destOrd="0" presId="urn:microsoft.com/office/officeart/2005/8/layout/list1"/>
    <dgm:cxn modelId="{751A501E-BF21-449F-81FD-54EB8F431913}" type="presOf" srcId="{16F65A1A-0DE7-4C4E-B006-7F8A22A879BA}" destId="{33225119-5ED1-48B2-B2F7-C7B328D3B6FB}" srcOrd="0" destOrd="1" presId="urn:microsoft.com/office/officeart/2005/8/layout/list1"/>
    <dgm:cxn modelId="{DF8EEB21-AEAF-4310-AD06-9A6CA67820D1}" srcId="{18207847-1B86-4C0E-9DBE-04099BB4D43D}" destId="{A190C3E5-9EBC-4814-B647-BD5F1A3B66AB}" srcOrd="0" destOrd="0" parTransId="{02A86C68-FA82-4915-B225-1B73103C9D79}" sibTransId="{DC7D2364-21B9-4797-83BB-80A6D0B95CFD}"/>
    <dgm:cxn modelId="{63AFC523-25FC-4A48-AB82-A7F023367D0D}" srcId="{5F0B5FFB-5FE2-4D67-9BAE-C64D97FBDE54}" destId="{5EF856DB-8213-4CC4-8559-DFA962443F03}" srcOrd="2" destOrd="0" parTransId="{1755048E-5AD3-4510-825D-5FB20D370FC1}" sibTransId="{06743D60-6B62-4EE5-8018-0D61EF97067E}"/>
    <dgm:cxn modelId="{40B23025-856E-4F02-9DDE-1EA08B201DA3}" srcId="{A190C3E5-9EBC-4814-B647-BD5F1A3B66AB}" destId="{5F0B5FFB-5FE2-4D67-9BAE-C64D97FBDE54}" srcOrd="1" destOrd="0" parTransId="{DCF4B2C5-AC23-487E-81EA-CE1F109CEBDA}" sibTransId="{2D96C77D-DDFD-4B03-9D2A-A57FB3170835}"/>
    <dgm:cxn modelId="{50DAFD35-8056-4310-94BA-EAF6CC694476}" type="presOf" srcId="{953A34D9-3F0A-4B76-BB63-A44F4319FB1B}" destId="{9720718A-EAED-4291-8E7B-B1F2F0CA5167}" srcOrd="0" destOrd="3" presId="urn:microsoft.com/office/officeart/2005/8/layout/list1"/>
    <dgm:cxn modelId="{F8A43262-2A06-4B78-A453-58240DB0154A}" srcId="{18207847-1B86-4C0E-9DBE-04099BB4D43D}" destId="{39ACC466-8CC0-4B10-852A-1BE2C3684EDF}" srcOrd="2" destOrd="0" parTransId="{F40B8CC9-552F-439C-B24D-1B1F26B00163}" sibTransId="{85F0770F-B066-4429-A6DF-90AE2684C5F7}"/>
    <dgm:cxn modelId="{7634AA64-2EC2-401D-B127-B1AD046E1625}" type="presOf" srcId="{85867E31-99AE-45EE-B704-4EEDF335FC05}" destId="{DF7D956C-DD34-4906-90FA-77E48B89C57D}" srcOrd="0" destOrd="7" presId="urn:microsoft.com/office/officeart/2005/8/layout/list1"/>
    <dgm:cxn modelId="{042C6346-DC5C-43C7-9CB6-537F00DCEDBB}" type="presOf" srcId="{A190C3E5-9EBC-4814-B647-BD5F1A3B66AB}" destId="{99284408-78D5-4D4C-8529-3978F857C8CC}" srcOrd="0" destOrd="0" presId="urn:microsoft.com/office/officeart/2005/8/layout/list1"/>
    <dgm:cxn modelId="{1FFD3D47-5B31-4F4C-9863-AF06CF09D966}" srcId="{39ACC466-8CC0-4B10-852A-1BE2C3684EDF}" destId="{0ED53482-28DF-4EF7-8DD4-0ECB029F5660}" srcOrd="0" destOrd="0" parTransId="{E5B1CB80-5742-42CB-B3C1-8C05FCFED3AF}" sibTransId="{F2203EFC-BAE8-4335-9FC0-ADE608DF164E}"/>
    <dgm:cxn modelId="{1E3D7A47-313B-467A-8E70-45C5F4B10B98}" type="presOf" srcId="{5F0B5FFB-5FE2-4D67-9BAE-C64D97FBDE54}" destId="{9720718A-EAED-4291-8E7B-B1F2F0CA5167}" srcOrd="0" destOrd="1" presId="urn:microsoft.com/office/officeart/2005/8/layout/list1"/>
    <dgm:cxn modelId="{858DDF68-50A4-4BE1-9C1B-0E9F084E65CC}" srcId="{D87BF93F-03A1-46CF-B3EA-5D952054346F}" destId="{73DA2DA2-613B-404A-8DFD-200DB767D3DD}" srcOrd="0" destOrd="0" parTransId="{1F9148AA-2A3F-41CE-B15B-2C1542055734}" sibTransId="{A516374B-8872-4C84-BDA4-BDC935153F09}"/>
    <dgm:cxn modelId="{827E976B-36AF-4EC7-8B6C-5EC42184FA8E}" srcId="{9948ACE0-30ED-4053-BD6D-9A660292A163}" destId="{850DCD2E-5885-426E-AC7C-FFD735EAB29C}" srcOrd="1" destOrd="0" parTransId="{5E9DDE4D-808E-4043-A98B-43604940A6C3}" sibTransId="{3C286E78-E691-43CF-81E2-D8CD829AE24E}"/>
    <dgm:cxn modelId="{355ED54E-C240-4187-87A3-CF1431871D5A}" type="presOf" srcId="{FB62AC4B-19F5-4ECD-8169-8C4F61789135}" destId="{9720718A-EAED-4291-8E7B-B1F2F0CA5167}" srcOrd="0" destOrd="2" presId="urn:microsoft.com/office/officeart/2005/8/layout/list1"/>
    <dgm:cxn modelId="{B0340151-BF29-4AB7-8685-DD9DB2230282}" srcId="{39ACC466-8CC0-4B10-852A-1BE2C3684EDF}" destId="{1AC177E9-A6B0-4748-8570-15378C17EFDB}" srcOrd="3" destOrd="0" parTransId="{E1CB8FCD-74FA-4481-BD87-BFDF9EFF99A4}" sibTransId="{F155B4EE-419D-4593-9C86-A65B71767081}"/>
    <dgm:cxn modelId="{4737B455-B8CF-4E9D-BED2-1DFED8625600}" srcId="{0154654A-4539-401D-BD62-C3F54D43B2A4}" destId="{6AFE01BD-5141-4D59-A41A-B755A3852FF1}" srcOrd="1" destOrd="0" parTransId="{0C3CC6D2-CE18-4C2A-B452-7234CF995F96}" sibTransId="{24633069-70EC-4816-8167-D0C797E05B1B}"/>
    <dgm:cxn modelId="{DED14177-6383-47BC-8986-23850D573B22}" type="presOf" srcId="{0154654A-4539-401D-BD62-C3F54D43B2A4}" destId="{13FE6176-A5A8-45DD-A654-EFA7901A022E}" srcOrd="1" destOrd="0" presId="urn:microsoft.com/office/officeart/2005/8/layout/list1"/>
    <dgm:cxn modelId="{FB047084-E4A6-4880-A110-0FBE6F56C560}" type="presOf" srcId="{D87BF93F-03A1-46CF-B3EA-5D952054346F}" destId="{DF7D956C-DD34-4906-90FA-77E48B89C57D}" srcOrd="0" destOrd="4" presId="urn:microsoft.com/office/officeart/2005/8/layout/list1"/>
    <dgm:cxn modelId="{2DB20A8D-87CD-4A66-A720-9E306F7E65C1}" type="presOf" srcId="{1AC177E9-A6B0-4748-8570-15378C17EFDB}" destId="{33225119-5ED1-48B2-B2F7-C7B328D3B6FB}" srcOrd="0" destOrd="3" presId="urn:microsoft.com/office/officeart/2005/8/layout/list1"/>
    <dgm:cxn modelId="{1B8B9A8D-53EA-4590-BF74-814E399FD90E}" srcId="{A190C3E5-9EBC-4814-B647-BD5F1A3B66AB}" destId="{0A3C5DFD-0903-400D-9F87-3B3558CE19BC}" srcOrd="0" destOrd="0" parTransId="{4087C633-59F3-4BD6-9401-527FC6D09B4A}" sibTransId="{0DBF2864-48F7-4512-A7AD-BD3625805D7E}"/>
    <dgm:cxn modelId="{597B178F-4E5F-40EB-A8FF-36B14E257255}" srcId="{0154654A-4539-401D-BD62-C3F54D43B2A4}" destId="{9948ACE0-30ED-4053-BD6D-9A660292A163}" srcOrd="2" destOrd="0" parTransId="{395D16DF-8129-459D-B087-91D9498D82BB}" sibTransId="{649759ED-65CD-41B9-A024-98D44E9518BC}"/>
    <dgm:cxn modelId="{C0E92E92-8725-4540-ADD0-61F3D1E12628}" type="presOf" srcId="{73DA2DA2-613B-404A-8DFD-200DB767D3DD}" destId="{DF7D956C-DD34-4906-90FA-77E48B89C57D}" srcOrd="0" destOrd="5" presId="urn:microsoft.com/office/officeart/2005/8/layout/list1"/>
    <dgm:cxn modelId="{8161C398-EE23-403D-B2AF-CD0AC146982D}" type="presOf" srcId="{9948ACE0-30ED-4053-BD6D-9A660292A163}" destId="{DF7D956C-DD34-4906-90FA-77E48B89C57D}" srcOrd="0" destOrd="6" presId="urn:microsoft.com/office/officeart/2005/8/layout/list1"/>
    <dgm:cxn modelId="{D9CEBE9F-D436-426D-B4D4-4065FC96121A}" type="presOf" srcId="{39ACC466-8CC0-4B10-852A-1BE2C3684EDF}" destId="{65461367-580D-4402-B688-9DA69514DCC9}" srcOrd="0" destOrd="0" presId="urn:microsoft.com/office/officeart/2005/8/layout/list1"/>
    <dgm:cxn modelId="{4CA45BA3-50FD-48C2-B632-3CEEE9EE3B49}" type="presOf" srcId="{DF439D6F-5AA3-4088-ADDB-AB384474B9CE}" destId="{DF7D956C-DD34-4906-90FA-77E48B89C57D}" srcOrd="0" destOrd="3" presId="urn:microsoft.com/office/officeart/2005/8/layout/list1"/>
    <dgm:cxn modelId="{320324A5-0479-44CD-B882-59781E01A266}" type="presOf" srcId="{0154654A-4539-401D-BD62-C3F54D43B2A4}" destId="{7CF0562D-3D05-4B10-BCFC-4EC7544B3F42}" srcOrd="0" destOrd="0" presId="urn:microsoft.com/office/officeart/2005/8/layout/list1"/>
    <dgm:cxn modelId="{323BACAF-1513-44FC-B253-0A47F95AAEDD}" srcId="{DAD17858-040D-4AA0-850F-EC8A9A08E02C}" destId="{0826D8CC-3072-436C-A87F-F2AEA71B111E}" srcOrd="0" destOrd="0" parTransId="{D6B2AED9-127C-49CA-BE53-35EEAF98ECA2}" sibTransId="{BEAC5B31-20C8-4487-BD77-E488C4AF1842}"/>
    <dgm:cxn modelId="{88046FB1-2966-41CD-9C77-B6B13A110FFA}" srcId="{6AFE01BD-5141-4D59-A41A-B755A3852FF1}" destId="{DF439D6F-5AA3-4088-ADDB-AB384474B9CE}" srcOrd="0" destOrd="0" parTransId="{E7A517F9-2D3E-4F64-BF20-A3F4DE7E7A5D}" sibTransId="{236351D4-0857-4CA7-942E-9050420A37E9}"/>
    <dgm:cxn modelId="{601AD7B6-0211-4BED-99C0-FC99E2775352}" srcId="{5F0B5FFB-5FE2-4D67-9BAE-C64D97FBDE54}" destId="{FB62AC4B-19F5-4ECD-8169-8C4F61789135}" srcOrd="0" destOrd="0" parTransId="{C66E7098-776A-47C6-AF08-C4C2501FAFD6}" sibTransId="{0EC2EBFD-AA81-4087-91E3-72D2BE8A4CB8}"/>
    <dgm:cxn modelId="{F63DC6BE-7209-46AB-B758-EF008D81AB12}" srcId="{39ACC466-8CC0-4B10-852A-1BE2C3684EDF}" destId="{16F65A1A-0DE7-4C4E-B006-7F8A22A879BA}" srcOrd="1" destOrd="0" parTransId="{FB07DA67-811B-448A-A23B-5D9E0E8DD70C}" sibTransId="{C1DB5CFC-A6CC-411E-81A3-66EFDC19A48E}"/>
    <dgm:cxn modelId="{587647CC-23B6-42DB-B94C-883D4F5C28EA}" srcId="{18207847-1B86-4C0E-9DBE-04099BB4D43D}" destId="{0154654A-4539-401D-BD62-C3F54D43B2A4}" srcOrd="1" destOrd="0" parTransId="{77DF6033-F995-40B4-8531-332816957163}" sibTransId="{791177D7-A29D-4E03-9881-F91194C0617D}"/>
    <dgm:cxn modelId="{83F473CE-01C9-42AA-8F73-0C395C839CD7}" srcId="{39ACC466-8CC0-4B10-852A-1BE2C3684EDF}" destId="{591BD7EC-0114-4838-BF54-A605B1788D47}" srcOrd="2" destOrd="0" parTransId="{0639EF34-ED1A-4498-947E-11EF7684F96D}" sibTransId="{2BCE514E-37C0-4966-8631-712B308965AB}"/>
    <dgm:cxn modelId="{6A13F9D6-340D-47F0-AE67-48A1A47E6759}" type="presOf" srcId="{591BD7EC-0114-4838-BF54-A605B1788D47}" destId="{33225119-5ED1-48B2-B2F7-C7B328D3B6FB}" srcOrd="0" destOrd="2" presId="urn:microsoft.com/office/officeart/2005/8/layout/list1"/>
    <dgm:cxn modelId="{B0EBF1DE-80A4-4A01-85F5-029ACBB820DC}" type="presOf" srcId="{850DCD2E-5885-426E-AC7C-FFD735EAB29C}" destId="{DF7D956C-DD34-4906-90FA-77E48B89C57D}" srcOrd="0" destOrd="8" presId="urn:microsoft.com/office/officeart/2005/8/layout/list1"/>
    <dgm:cxn modelId="{4A7541E1-8C02-4121-8EB0-E2942E83F89D}" type="presOf" srcId="{18207847-1B86-4C0E-9DBE-04099BB4D43D}" destId="{B0E3F28E-3DB9-4CA6-97D0-20034D4C306F}" srcOrd="0" destOrd="0" presId="urn:microsoft.com/office/officeart/2005/8/layout/list1"/>
    <dgm:cxn modelId="{31D3CFE2-29C1-4CA6-B7BF-D0BA66037D43}" srcId="{6AFE01BD-5141-4D59-A41A-B755A3852FF1}" destId="{D87BF93F-03A1-46CF-B3EA-5D952054346F}" srcOrd="1" destOrd="0" parTransId="{C0291535-F950-40E8-B065-BD28866328FE}" sibTransId="{37CD1D53-D670-4E59-BC79-006328A2CF6A}"/>
    <dgm:cxn modelId="{E26DB4E5-991B-4CAA-86F8-65E1F5CCEE3B}" srcId="{9948ACE0-30ED-4053-BD6D-9A660292A163}" destId="{85867E31-99AE-45EE-B704-4EEDF335FC05}" srcOrd="0" destOrd="0" parTransId="{3EDD8E04-76EC-4568-88F9-06D2418D93AE}" sibTransId="{8D9FF513-93E4-4AEF-ADF6-32AD93D41EB2}"/>
    <dgm:cxn modelId="{9D4B97EB-650C-454E-8896-CE4DAD5C0978}" type="presOf" srcId="{6AFE01BD-5141-4D59-A41A-B755A3852FF1}" destId="{DF7D956C-DD34-4906-90FA-77E48B89C57D}" srcOrd="0" destOrd="2" presId="urn:microsoft.com/office/officeart/2005/8/layout/list1"/>
    <dgm:cxn modelId="{DBD36BEC-915D-47C5-9B96-BB41D7ABB010}" srcId="{0154654A-4539-401D-BD62-C3F54D43B2A4}" destId="{DAD17858-040D-4AA0-850F-EC8A9A08E02C}" srcOrd="0" destOrd="0" parTransId="{3F721170-C3CD-462D-996D-C0F36B186E19}" sibTransId="{D47EB014-6DEC-435D-B8A2-BCB7D0D86B43}"/>
    <dgm:cxn modelId="{65E08FEC-8928-4E8D-8C94-0F5847BE420F}" type="presOf" srcId="{39ACC466-8CC0-4B10-852A-1BE2C3684EDF}" destId="{AAEFF709-E452-4137-8200-4F77ACFBE5CB}" srcOrd="1" destOrd="0" presId="urn:microsoft.com/office/officeart/2005/8/layout/list1"/>
    <dgm:cxn modelId="{7989F8F3-7FA0-4939-9E62-8D2E5A6BA253}" type="presOf" srcId="{DAD17858-040D-4AA0-850F-EC8A9A08E02C}" destId="{DF7D956C-DD34-4906-90FA-77E48B89C57D}" srcOrd="0" destOrd="0" presId="urn:microsoft.com/office/officeart/2005/8/layout/list1"/>
    <dgm:cxn modelId="{3891F3F4-ED8D-4F8E-BC23-C7F3F16CCFFF}" type="presOf" srcId="{A190C3E5-9EBC-4814-B647-BD5F1A3B66AB}" destId="{4D5E71E9-8952-4A75-9E22-13A632015BA3}" srcOrd="1" destOrd="0" presId="urn:microsoft.com/office/officeart/2005/8/layout/list1"/>
    <dgm:cxn modelId="{75F667F5-8D85-425C-BDD7-4210F74D3D94}" type="presOf" srcId="{0826D8CC-3072-436C-A87F-F2AEA71B111E}" destId="{DF7D956C-DD34-4906-90FA-77E48B89C57D}" srcOrd="0" destOrd="1" presId="urn:microsoft.com/office/officeart/2005/8/layout/list1"/>
    <dgm:cxn modelId="{3869F3F7-65C6-4BB5-80BD-0EBB84DA5A8A}" srcId="{5F0B5FFB-5FE2-4D67-9BAE-C64D97FBDE54}" destId="{953A34D9-3F0A-4B76-BB63-A44F4319FB1B}" srcOrd="1" destOrd="0" parTransId="{8BA6D825-510D-41AC-85F8-6B9F0F2EC441}" sibTransId="{0DEE31EE-FC28-4362-9FD2-3583F3349F99}"/>
    <dgm:cxn modelId="{BD790527-C12D-4834-8978-53B138044DE0}" type="presParOf" srcId="{B0E3F28E-3DB9-4CA6-97D0-20034D4C306F}" destId="{4091A74B-7065-4DDD-8C79-CAD2C4BBC9BF}" srcOrd="0" destOrd="0" presId="urn:microsoft.com/office/officeart/2005/8/layout/list1"/>
    <dgm:cxn modelId="{6BFD13AA-2036-437D-A46E-1778A001A490}" type="presParOf" srcId="{4091A74B-7065-4DDD-8C79-CAD2C4BBC9BF}" destId="{99284408-78D5-4D4C-8529-3978F857C8CC}" srcOrd="0" destOrd="0" presId="urn:microsoft.com/office/officeart/2005/8/layout/list1"/>
    <dgm:cxn modelId="{BC91C31E-2A15-4616-AAB9-2E9B7F0DCB66}" type="presParOf" srcId="{4091A74B-7065-4DDD-8C79-CAD2C4BBC9BF}" destId="{4D5E71E9-8952-4A75-9E22-13A632015BA3}" srcOrd="1" destOrd="0" presId="urn:microsoft.com/office/officeart/2005/8/layout/list1"/>
    <dgm:cxn modelId="{474676C8-6C1B-4DDC-8138-81D504473339}" type="presParOf" srcId="{B0E3F28E-3DB9-4CA6-97D0-20034D4C306F}" destId="{71975EC5-D67A-45AA-BB91-722766F0971A}" srcOrd="1" destOrd="0" presId="urn:microsoft.com/office/officeart/2005/8/layout/list1"/>
    <dgm:cxn modelId="{9718C542-DB57-4818-9C23-14F112C95426}" type="presParOf" srcId="{B0E3F28E-3DB9-4CA6-97D0-20034D4C306F}" destId="{9720718A-EAED-4291-8E7B-B1F2F0CA5167}" srcOrd="2" destOrd="0" presId="urn:microsoft.com/office/officeart/2005/8/layout/list1"/>
    <dgm:cxn modelId="{AFE81372-675B-4E24-BF50-650DF2F4DBFF}" type="presParOf" srcId="{B0E3F28E-3DB9-4CA6-97D0-20034D4C306F}" destId="{250350F1-F7BD-435E-ABBA-00434D77C146}" srcOrd="3" destOrd="0" presId="urn:microsoft.com/office/officeart/2005/8/layout/list1"/>
    <dgm:cxn modelId="{4044B613-E410-474E-A0A0-A6621D321033}" type="presParOf" srcId="{B0E3F28E-3DB9-4CA6-97D0-20034D4C306F}" destId="{EFF5415C-86CF-4308-B503-A826900B7547}" srcOrd="4" destOrd="0" presId="urn:microsoft.com/office/officeart/2005/8/layout/list1"/>
    <dgm:cxn modelId="{64516E73-8720-4FEF-B81E-AAE80FF05B5E}" type="presParOf" srcId="{EFF5415C-86CF-4308-B503-A826900B7547}" destId="{7CF0562D-3D05-4B10-BCFC-4EC7544B3F42}" srcOrd="0" destOrd="0" presId="urn:microsoft.com/office/officeart/2005/8/layout/list1"/>
    <dgm:cxn modelId="{3F576AEC-82A0-4595-8D27-595EA2B2A7E8}" type="presParOf" srcId="{EFF5415C-86CF-4308-B503-A826900B7547}" destId="{13FE6176-A5A8-45DD-A654-EFA7901A022E}" srcOrd="1" destOrd="0" presId="urn:microsoft.com/office/officeart/2005/8/layout/list1"/>
    <dgm:cxn modelId="{ABBB2473-9209-48A7-9ABB-8E42A2243112}" type="presParOf" srcId="{B0E3F28E-3DB9-4CA6-97D0-20034D4C306F}" destId="{06DCC667-0170-4CA3-8E2B-B67272987F51}" srcOrd="5" destOrd="0" presId="urn:microsoft.com/office/officeart/2005/8/layout/list1"/>
    <dgm:cxn modelId="{8DE41428-1C37-4644-A73E-205E5825EF44}" type="presParOf" srcId="{B0E3F28E-3DB9-4CA6-97D0-20034D4C306F}" destId="{DF7D956C-DD34-4906-90FA-77E48B89C57D}" srcOrd="6" destOrd="0" presId="urn:microsoft.com/office/officeart/2005/8/layout/list1"/>
    <dgm:cxn modelId="{1D0A8592-A8F8-4660-9F2A-793761AD5822}" type="presParOf" srcId="{B0E3F28E-3DB9-4CA6-97D0-20034D4C306F}" destId="{FF69628C-7B35-4BBB-BEB6-28DB8C67A8D9}" srcOrd="7" destOrd="0" presId="urn:microsoft.com/office/officeart/2005/8/layout/list1"/>
    <dgm:cxn modelId="{1DDEB5BD-4B67-4438-BDD5-79F5FF3BCD90}" type="presParOf" srcId="{B0E3F28E-3DB9-4CA6-97D0-20034D4C306F}" destId="{E1C81329-F5C2-4D42-BA65-EE46D475B01E}" srcOrd="8" destOrd="0" presId="urn:microsoft.com/office/officeart/2005/8/layout/list1"/>
    <dgm:cxn modelId="{89B842D6-EC0B-4413-ABFD-7EA07B630E6F}" type="presParOf" srcId="{E1C81329-F5C2-4D42-BA65-EE46D475B01E}" destId="{65461367-580D-4402-B688-9DA69514DCC9}" srcOrd="0" destOrd="0" presId="urn:microsoft.com/office/officeart/2005/8/layout/list1"/>
    <dgm:cxn modelId="{2E5AE552-0AD6-4ACA-BEB2-1B96650A6A80}" type="presParOf" srcId="{E1C81329-F5C2-4D42-BA65-EE46D475B01E}" destId="{AAEFF709-E452-4137-8200-4F77ACFBE5CB}" srcOrd="1" destOrd="0" presId="urn:microsoft.com/office/officeart/2005/8/layout/list1"/>
    <dgm:cxn modelId="{86695A5B-A1D4-49E8-94B5-63D169B5AD98}" type="presParOf" srcId="{B0E3F28E-3DB9-4CA6-97D0-20034D4C306F}" destId="{CA5CAB92-ACC3-47F2-9D63-EC31FF447AE0}" srcOrd="9" destOrd="0" presId="urn:microsoft.com/office/officeart/2005/8/layout/list1"/>
    <dgm:cxn modelId="{87B447F9-841D-4E62-AABE-7FBB4F2CAB9A}" type="presParOf" srcId="{B0E3F28E-3DB9-4CA6-97D0-20034D4C306F}" destId="{33225119-5ED1-48B2-B2F7-C7B328D3B6F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C7BD94-7F6E-459C-9A23-B4CF4D5D9AD1}" type="doc">
      <dgm:prSet loTypeId="urn:microsoft.com/office/officeart/2016/7/layout/LinearBlockProcessNumbered" loCatId="process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7A1D2BEC-8988-4387-B8D5-7E961AD1D931}">
      <dgm:prSet custT="1"/>
      <dgm:spPr/>
      <dgm:t>
        <a:bodyPr/>
        <a:lstStyle/>
        <a:p>
          <a:r>
            <a:rPr lang="en-US" sz="1600" dirty="0"/>
            <a:t>Measure the effects of mini-batch design in single node training</a:t>
          </a:r>
        </a:p>
      </dgm:t>
    </dgm:pt>
    <dgm:pt modelId="{78A36BD2-A582-4FCD-9C79-F316011B1E82}" type="parTrans" cxnId="{AEE8FE4F-89A9-436D-8394-E26CB2180518}">
      <dgm:prSet/>
      <dgm:spPr/>
      <dgm:t>
        <a:bodyPr/>
        <a:lstStyle/>
        <a:p>
          <a:endParaRPr lang="en-US"/>
        </a:p>
      </dgm:t>
    </dgm:pt>
    <dgm:pt modelId="{59F738E8-BA0D-493B-8A40-C8F2DCB4D367}" type="sibTrans" cxnId="{AEE8FE4F-89A9-436D-8394-E26CB2180518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DE99D8B9-38FC-4A20-A1C3-7909E1FA5E3F}">
      <dgm:prSet custT="1"/>
      <dgm:spPr/>
      <dgm:t>
        <a:bodyPr/>
        <a:lstStyle/>
        <a:p>
          <a:r>
            <a:rPr lang="en-US" sz="1600" dirty="0"/>
            <a:t>Evaluate techniques to extract distribution traits from big data sets</a:t>
          </a:r>
          <a:endParaRPr lang="el-GR" sz="1600" dirty="0"/>
        </a:p>
      </dgm:t>
    </dgm:pt>
    <dgm:pt modelId="{A9FA72D8-E4CB-4178-8905-61DAFF49CC45}" type="parTrans" cxnId="{93608DD0-7453-4EC9-9392-3BD40DEA56D7}">
      <dgm:prSet/>
      <dgm:spPr/>
      <dgm:t>
        <a:bodyPr/>
        <a:lstStyle/>
        <a:p>
          <a:endParaRPr lang="el-GR"/>
        </a:p>
      </dgm:t>
    </dgm:pt>
    <dgm:pt modelId="{C038BF2A-12B5-497B-8646-D8B5332C2600}" type="sibTrans" cxnId="{93608DD0-7453-4EC9-9392-3BD40DEA56D7}">
      <dgm:prSet phldrT="02" phldr="0"/>
      <dgm:spPr/>
      <dgm:t>
        <a:bodyPr/>
        <a:lstStyle/>
        <a:p>
          <a:r>
            <a:rPr lang="el-GR"/>
            <a:t>02</a:t>
          </a:r>
        </a:p>
      </dgm:t>
    </dgm:pt>
    <dgm:pt modelId="{4D2E53C8-8A08-4A2B-B6D9-148560F64B00}">
      <dgm:prSet custT="1"/>
      <dgm:spPr/>
      <dgm:t>
        <a:bodyPr/>
        <a:lstStyle/>
        <a:p>
          <a:r>
            <a:rPr lang="en-US" sz="1600" dirty="0"/>
            <a:t>Apply distribution related information in data </a:t>
          </a:r>
          <a:r>
            <a:rPr lang="en-US" sz="1600" dirty="0" err="1"/>
            <a:t>sharding</a:t>
          </a:r>
          <a:r>
            <a:rPr lang="en-US" sz="1600" dirty="0"/>
            <a:t>.</a:t>
          </a:r>
          <a:endParaRPr lang="el-GR" sz="1600" dirty="0"/>
        </a:p>
      </dgm:t>
    </dgm:pt>
    <dgm:pt modelId="{CB4721E0-4102-4816-8872-B91D91E973B6}" type="parTrans" cxnId="{B035FE43-723B-4CFF-871C-5F2B014A7B3F}">
      <dgm:prSet/>
      <dgm:spPr/>
      <dgm:t>
        <a:bodyPr/>
        <a:lstStyle/>
        <a:p>
          <a:endParaRPr lang="el-GR"/>
        </a:p>
      </dgm:t>
    </dgm:pt>
    <dgm:pt modelId="{545CE25A-5FBF-4A79-BF67-A8396114990D}" type="sibTrans" cxnId="{B035FE43-723B-4CFF-871C-5F2B014A7B3F}">
      <dgm:prSet phldrT="03" phldr="0"/>
      <dgm:spPr/>
      <dgm:t>
        <a:bodyPr/>
        <a:lstStyle/>
        <a:p>
          <a:r>
            <a:rPr lang="el-GR"/>
            <a:t>03</a:t>
          </a:r>
        </a:p>
      </dgm:t>
    </dgm:pt>
    <dgm:pt modelId="{91791392-F4AD-434B-8F3B-DBE63648EB14}">
      <dgm:prSet custT="1"/>
      <dgm:spPr/>
      <dgm:t>
        <a:bodyPr/>
        <a:lstStyle/>
        <a:p>
          <a:r>
            <a:rPr lang="en-US" sz="1600" dirty="0"/>
            <a:t>Streaming system for serving mini-batches to workers</a:t>
          </a:r>
          <a:endParaRPr lang="el-GR" sz="1600" dirty="0"/>
        </a:p>
      </dgm:t>
    </dgm:pt>
    <dgm:pt modelId="{B66022E3-BB3D-4800-8A83-C2CBEBF11AD1}" type="parTrans" cxnId="{0B4E5840-41A7-4276-9EF2-15B454AADC0F}">
      <dgm:prSet/>
      <dgm:spPr/>
      <dgm:t>
        <a:bodyPr/>
        <a:lstStyle/>
        <a:p>
          <a:endParaRPr lang="el-GR"/>
        </a:p>
      </dgm:t>
    </dgm:pt>
    <dgm:pt modelId="{DD7FD95D-E0B5-49B7-B8ED-17C46DEF364F}" type="sibTrans" cxnId="{0B4E5840-41A7-4276-9EF2-15B454AADC0F}">
      <dgm:prSet phldrT="04" phldr="0"/>
      <dgm:spPr/>
      <dgm:t>
        <a:bodyPr/>
        <a:lstStyle/>
        <a:p>
          <a:r>
            <a:rPr lang="el-GR"/>
            <a:t>04</a:t>
          </a:r>
        </a:p>
      </dgm:t>
    </dgm:pt>
    <dgm:pt modelId="{37FC2D44-0AB1-4739-A8F4-3C8945DBD97B}">
      <dgm:prSet custT="1"/>
      <dgm:spPr/>
      <dgm:t>
        <a:bodyPr/>
        <a:lstStyle/>
        <a:p>
          <a:r>
            <a:rPr lang="en-US" sz="1400" dirty="0"/>
            <a:t>representative mini-batches</a:t>
          </a:r>
        </a:p>
      </dgm:t>
    </dgm:pt>
    <dgm:pt modelId="{6F3CD8BF-580B-4F69-AE44-942871EB3D0E}" type="parTrans" cxnId="{B01D1B40-7150-4C40-9920-B134065F77C5}">
      <dgm:prSet/>
      <dgm:spPr/>
      <dgm:t>
        <a:bodyPr/>
        <a:lstStyle/>
        <a:p>
          <a:endParaRPr lang="el-GR"/>
        </a:p>
      </dgm:t>
    </dgm:pt>
    <dgm:pt modelId="{A035DDA5-1434-4791-94AA-D28EF8B009BB}" type="sibTrans" cxnId="{B01D1B40-7150-4C40-9920-B134065F77C5}">
      <dgm:prSet phldrT="02" phldr="0"/>
      <dgm:spPr/>
      <dgm:t>
        <a:bodyPr/>
        <a:lstStyle/>
        <a:p>
          <a:endParaRPr lang="el-GR"/>
        </a:p>
      </dgm:t>
    </dgm:pt>
    <dgm:pt modelId="{5EEB03A1-6C62-4F57-B928-1D4B8709646E}">
      <dgm:prSet custT="1"/>
      <dgm:spPr/>
      <dgm:t>
        <a:bodyPr/>
        <a:lstStyle/>
        <a:p>
          <a:r>
            <a:rPr lang="en-US" sz="1400" dirty="0"/>
            <a:t>exploit real time metrics</a:t>
          </a:r>
        </a:p>
      </dgm:t>
    </dgm:pt>
    <dgm:pt modelId="{4851398C-8027-44D9-94C2-1F8CA1842276}" type="parTrans" cxnId="{AF8D033B-EE05-444F-80A0-168E2AF6BD76}">
      <dgm:prSet/>
      <dgm:spPr/>
      <dgm:t>
        <a:bodyPr/>
        <a:lstStyle/>
        <a:p>
          <a:endParaRPr lang="el-GR"/>
        </a:p>
      </dgm:t>
    </dgm:pt>
    <dgm:pt modelId="{67275BDE-725A-4FD0-BF71-55EE5FC0A165}" type="sibTrans" cxnId="{AF8D033B-EE05-444F-80A0-168E2AF6BD76}">
      <dgm:prSet/>
      <dgm:spPr/>
      <dgm:t>
        <a:bodyPr/>
        <a:lstStyle/>
        <a:p>
          <a:endParaRPr lang="el-GR"/>
        </a:p>
      </dgm:t>
    </dgm:pt>
    <dgm:pt modelId="{EC2EEC67-9108-41B7-A254-6AA79EDA4703}">
      <dgm:prSet custT="1"/>
      <dgm:spPr/>
      <dgm:t>
        <a:bodyPr/>
        <a:lstStyle/>
        <a:p>
          <a:r>
            <a:rPr lang="en-US" sz="1400" dirty="0"/>
            <a:t>clustering algorithms</a:t>
          </a:r>
          <a:endParaRPr lang="el-GR" sz="1400" dirty="0"/>
        </a:p>
      </dgm:t>
    </dgm:pt>
    <dgm:pt modelId="{52CD0890-6132-4994-B1F4-A6FCA48B7AF1}" type="parTrans" cxnId="{0B8909D6-11B2-4561-8551-ED1FFF1FFDDC}">
      <dgm:prSet/>
      <dgm:spPr/>
      <dgm:t>
        <a:bodyPr/>
        <a:lstStyle/>
        <a:p>
          <a:endParaRPr lang="el-GR"/>
        </a:p>
      </dgm:t>
    </dgm:pt>
    <dgm:pt modelId="{9CBBA973-F712-4FEC-A593-3EAE1533A0E5}" type="sibTrans" cxnId="{0B8909D6-11B2-4561-8551-ED1FFF1FFDDC}">
      <dgm:prSet phldrT="03" phldr="0"/>
      <dgm:spPr/>
      <dgm:t>
        <a:bodyPr/>
        <a:lstStyle/>
        <a:p>
          <a:endParaRPr lang="el-GR"/>
        </a:p>
      </dgm:t>
    </dgm:pt>
    <dgm:pt modelId="{AB6BD3C4-0011-4A68-86B7-36082AD6738F}">
      <dgm:prSet custT="1"/>
      <dgm:spPr/>
      <dgm:t>
        <a:bodyPr/>
        <a:lstStyle/>
        <a:p>
          <a:r>
            <a:rPr lang="en-US" sz="1400" dirty="0"/>
            <a:t>data sensitive hashing</a:t>
          </a:r>
          <a:endParaRPr lang="el-GR" sz="1400" dirty="0"/>
        </a:p>
      </dgm:t>
    </dgm:pt>
    <dgm:pt modelId="{A1DC5DFB-FE97-4D7F-9F59-B23F330B3024}" type="parTrans" cxnId="{12257FFD-5944-48E9-AD5D-23DACE64BF61}">
      <dgm:prSet/>
      <dgm:spPr/>
      <dgm:t>
        <a:bodyPr/>
        <a:lstStyle/>
        <a:p>
          <a:endParaRPr lang="el-GR"/>
        </a:p>
      </dgm:t>
    </dgm:pt>
    <dgm:pt modelId="{9722F126-E82A-4E86-95A6-48EB3EC9DC9D}" type="sibTrans" cxnId="{12257FFD-5944-48E9-AD5D-23DACE64BF61}">
      <dgm:prSet/>
      <dgm:spPr/>
      <dgm:t>
        <a:bodyPr/>
        <a:lstStyle/>
        <a:p>
          <a:endParaRPr lang="el-GR"/>
        </a:p>
      </dgm:t>
    </dgm:pt>
    <dgm:pt modelId="{D3B0C0E0-EC7E-410B-9DCA-CB6BD3F99D9B}">
      <dgm:prSet custT="1"/>
      <dgm:spPr/>
      <dgm:t>
        <a:bodyPr/>
        <a:lstStyle/>
        <a:p>
          <a:r>
            <a:rPr lang="en-US" sz="1400" dirty="0"/>
            <a:t>stratification</a:t>
          </a:r>
          <a:endParaRPr lang="el-GR" sz="1400" dirty="0"/>
        </a:p>
      </dgm:t>
    </dgm:pt>
    <dgm:pt modelId="{3B15606E-E54C-449F-9EC6-7D54178AAEE7}" type="parTrans" cxnId="{0EDB4DC3-068E-4D37-A23C-37668CA0A367}">
      <dgm:prSet/>
      <dgm:spPr/>
      <dgm:t>
        <a:bodyPr/>
        <a:lstStyle/>
        <a:p>
          <a:endParaRPr lang="el-GR"/>
        </a:p>
      </dgm:t>
    </dgm:pt>
    <dgm:pt modelId="{120F206F-DC75-4F0D-8C8B-323BF5770613}" type="sibTrans" cxnId="{0EDB4DC3-068E-4D37-A23C-37668CA0A367}">
      <dgm:prSet phldrT="04" phldr="0"/>
      <dgm:spPr/>
      <dgm:t>
        <a:bodyPr/>
        <a:lstStyle/>
        <a:p>
          <a:endParaRPr lang="el-GR"/>
        </a:p>
      </dgm:t>
    </dgm:pt>
    <dgm:pt modelId="{E80FC7D6-8369-4F9D-BE62-EB924FCF3285}">
      <dgm:prSet custT="1"/>
      <dgm:spPr/>
      <dgm:t>
        <a:bodyPr/>
        <a:lstStyle/>
        <a:p>
          <a:r>
            <a:rPr lang="en-US" sz="1400" dirty="0"/>
            <a:t>distribution traits</a:t>
          </a:r>
          <a:endParaRPr lang="el-GR" sz="1400" dirty="0"/>
        </a:p>
      </dgm:t>
    </dgm:pt>
    <dgm:pt modelId="{93418880-E2E1-4E73-92BC-DC2FA248DD54}" type="parTrans" cxnId="{0A5865F6-AAAF-4803-96CD-4F59B0F8CD3C}">
      <dgm:prSet/>
      <dgm:spPr/>
      <dgm:t>
        <a:bodyPr/>
        <a:lstStyle/>
        <a:p>
          <a:endParaRPr lang="el-GR"/>
        </a:p>
      </dgm:t>
    </dgm:pt>
    <dgm:pt modelId="{2ED73E25-D3B8-4E0F-919C-8EC14CB0B21F}" type="sibTrans" cxnId="{0A5865F6-AAAF-4803-96CD-4F59B0F8CD3C}">
      <dgm:prSet/>
      <dgm:spPr/>
      <dgm:t>
        <a:bodyPr/>
        <a:lstStyle/>
        <a:p>
          <a:endParaRPr lang="el-GR"/>
        </a:p>
      </dgm:t>
    </dgm:pt>
    <dgm:pt modelId="{C63EFB11-7044-42FE-90A0-5C1FA601E558}">
      <dgm:prSet custT="1"/>
      <dgm:spPr/>
      <dgm:t>
        <a:bodyPr/>
        <a:lstStyle/>
        <a:p>
          <a:r>
            <a:rPr lang="en-US" sz="1400" dirty="0"/>
            <a:t>collect data information</a:t>
          </a:r>
          <a:endParaRPr lang="el-GR" sz="1400" dirty="0"/>
        </a:p>
      </dgm:t>
    </dgm:pt>
    <dgm:pt modelId="{94192F4A-DBD0-479C-9A79-46C7FDBC5485}" type="parTrans" cxnId="{E3292BDD-63B8-4FB4-ADE9-4803E8E1E2C8}">
      <dgm:prSet/>
      <dgm:spPr/>
      <dgm:t>
        <a:bodyPr/>
        <a:lstStyle/>
        <a:p>
          <a:endParaRPr lang="el-GR"/>
        </a:p>
      </dgm:t>
    </dgm:pt>
    <dgm:pt modelId="{4143D1C9-6AF5-4825-BCE7-6C5854CDC63F}" type="sibTrans" cxnId="{E3292BDD-63B8-4FB4-ADE9-4803E8E1E2C8}">
      <dgm:prSet phldrT="05" phldr="0"/>
      <dgm:spPr/>
      <dgm:t>
        <a:bodyPr/>
        <a:lstStyle/>
        <a:p>
          <a:endParaRPr lang="el-GR"/>
        </a:p>
      </dgm:t>
    </dgm:pt>
    <dgm:pt modelId="{57DC10E0-81D8-451B-802B-41656AC24419}">
      <dgm:prSet custT="1"/>
      <dgm:spPr/>
      <dgm:t>
        <a:bodyPr/>
        <a:lstStyle/>
        <a:p>
          <a:r>
            <a:rPr lang="en-US" sz="1400" dirty="0"/>
            <a:t>efficiently prepare mini-batches </a:t>
          </a:r>
          <a:endParaRPr lang="el-GR" sz="1400" dirty="0"/>
        </a:p>
      </dgm:t>
    </dgm:pt>
    <dgm:pt modelId="{051945B5-62D4-4F00-93B8-26E65C5043A8}" type="parTrans" cxnId="{0AAE17FB-8D8C-4C96-A9F9-297889449354}">
      <dgm:prSet/>
      <dgm:spPr/>
      <dgm:t>
        <a:bodyPr/>
        <a:lstStyle/>
        <a:p>
          <a:endParaRPr lang="el-GR"/>
        </a:p>
      </dgm:t>
    </dgm:pt>
    <dgm:pt modelId="{A32F0D19-21F5-41EC-BE12-A8BB5D5FB760}" type="sibTrans" cxnId="{0AAE17FB-8D8C-4C96-A9F9-297889449354}">
      <dgm:prSet/>
      <dgm:spPr/>
      <dgm:t>
        <a:bodyPr/>
        <a:lstStyle/>
        <a:p>
          <a:endParaRPr lang="el-GR"/>
        </a:p>
      </dgm:t>
    </dgm:pt>
    <dgm:pt modelId="{CD1F99E2-0772-4AC6-93B0-207CC71CFE6C}" type="pres">
      <dgm:prSet presAssocID="{16C7BD94-7F6E-459C-9A23-B4CF4D5D9AD1}" presName="Name0" presStyleCnt="0">
        <dgm:presLayoutVars>
          <dgm:animLvl val="lvl"/>
          <dgm:resizeHandles val="exact"/>
        </dgm:presLayoutVars>
      </dgm:prSet>
      <dgm:spPr/>
    </dgm:pt>
    <dgm:pt modelId="{8374C4C6-60E2-42E3-A3B8-735E20B57771}" type="pres">
      <dgm:prSet presAssocID="{7A1D2BEC-8988-4387-B8D5-7E961AD1D931}" presName="compositeNode" presStyleCnt="0">
        <dgm:presLayoutVars>
          <dgm:bulletEnabled val="1"/>
        </dgm:presLayoutVars>
      </dgm:prSet>
      <dgm:spPr/>
    </dgm:pt>
    <dgm:pt modelId="{7FA66252-55E1-46AA-9D69-D07BA62575D1}" type="pres">
      <dgm:prSet presAssocID="{7A1D2BEC-8988-4387-B8D5-7E961AD1D931}" presName="bgRect" presStyleLbl="alignNode1" presStyleIdx="0" presStyleCnt="4" custScaleY="126466"/>
      <dgm:spPr/>
    </dgm:pt>
    <dgm:pt modelId="{7CCFC610-9BE0-4E26-AB24-0046C4911D83}" type="pres">
      <dgm:prSet presAssocID="{59F738E8-BA0D-493B-8A40-C8F2DCB4D367}" presName="sibTransNodeRect" presStyleLbl="alignNode1" presStyleIdx="0" presStyleCnt="4" custScaleY="63704">
        <dgm:presLayoutVars>
          <dgm:chMax val="0"/>
          <dgm:bulletEnabled val="1"/>
        </dgm:presLayoutVars>
      </dgm:prSet>
      <dgm:spPr/>
    </dgm:pt>
    <dgm:pt modelId="{8A67359D-2CD6-455A-9046-0CD2F73157DE}" type="pres">
      <dgm:prSet presAssocID="{7A1D2BEC-8988-4387-B8D5-7E961AD1D931}" presName="nodeRect" presStyleLbl="alignNode1" presStyleIdx="0" presStyleCnt="4">
        <dgm:presLayoutVars>
          <dgm:bulletEnabled val="1"/>
        </dgm:presLayoutVars>
      </dgm:prSet>
      <dgm:spPr/>
    </dgm:pt>
    <dgm:pt modelId="{F3991B60-C5C1-4C24-971D-97A6591F5888}" type="pres">
      <dgm:prSet presAssocID="{59F738E8-BA0D-493B-8A40-C8F2DCB4D367}" presName="sibTrans" presStyleCnt="0"/>
      <dgm:spPr/>
    </dgm:pt>
    <dgm:pt modelId="{379DCC03-5599-44FA-A283-8A7CD914CF74}" type="pres">
      <dgm:prSet presAssocID="{DE99D8B9-38FC-4A20-A1C3-7909E1FA5E3F}" presName="compositeNode" presStyleCnt="0">
        <dgm:presLayoutVars>
          <dgm:bulletEnabled val="1"/>
        </dgm:presLayoutVars>
      </dgm:prSet>
      <dgm:spPr/>
    </dgm:pt>
    <dgm:pt modelId="{59B35CC5-D544-4CE1-BE00-920EB0BD5AB5}" type="pres">
      <dgm:prSet presAssocID="{DE99D8B9-38FC-4A20-A1C3-7909E1FA5E3F}" presName="bgRect" presStyleLbl="alignNode1" presStyleIdx="1" presStyleCnt="4" custScaleY="126466"/>
      <dgm:spPr/>
    </dgm:pt>
    <dgm:pt modelId="{02933096-5727-460C-A983-939F3CA44D02}" type="pres">
      <dgm:prSet presAssocID="{C038BF2A-12B5-497B-8646-D8B5332C2600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54171F85-28E0-4976-A459-16E5CAE17F83}" type="pres">
      <dgm:prSet presAssocID="{DE99D8B9-38FC-4A20-A1C3-7909E1FA5E3F}" presName="nodeRect" presStyleLbl="alignNode1" presStyleIdx="1" presStyleCnt="4">
        <dgm:presLayoutVars>
          <dgm:bulletEnabled val="1"/>
        </dgm:presLayoutVars>
      </dgm:prSet>
      <dgm:spPr/>
    </dgm:pt>
    <dgm:pt modelId="{A45D62CD-C7BA-416D-B1F9-FBB100E0BF96}" type="pres">
      <dgm:prSet presAssocID="{C038BF2A-12B5-497B-8646-D8B5332C2600}" presName="sibTrans" presStyleCnt="0"/>
      <dgm:spPr/>
    </dgm:pt>
    <dgm:pt modelId="{20F0FF59-1EA5-47CB-B147-AC33297A5A63}" type="pres">
      <dgm:prSet presAssocID="{4D2E53C8-8A08-4A2B-B6D9-148560F64B00}" presName="compositeNode" presStyleCnt="0">
        <dgm:presLayoutVars>
          <dgm:bulletEnabled val="1"/>
        </dgm:presLayoutVars>
      </dgm:prSet>
      <dgm:spPr/>
    </dgm:pt>
    <dgm:pt modelId="{A7802F83-3F35-404A-B3AF-1CFC92A18D8C}" type="pres">
      <dgm:prSet presAssocID="{4D2E53C8-8A08-4A2B-B6D9-148560F64B00}" presName="bgRect" presStyleLbl="alignNode1" presStyleIdx="2" presStyleCnt="4" custScaleY="126466"/>
      <dgm:spPr/>
    </dgm:pt>
    <dgm:pt modelId="{C937F9EB-F2DF-4ECD-B871-A539E8CB97E2}" type="pres">
      <dgm:prSet presAssocID="{545CE25A-5FBF-4A79-BF67-A8396114990D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E29FF718-1750-4817-AA12-DD14A982D157}" type="pres">
      <dgm:prSet presAssocID="{4D2E53C8-8A08-4A2B-B6D9-148560F64B00}" presName="nodeRect" presStyleLbl="alignNode1" presStyleIdx="2" presStyleCnt="4">
        <dgm:presLayoutVars>
          <dgm:bulletEnabled val="1"/>
        </dgm:presLayoutVars>
      </dgm:prSet>
      <dgm:spPr/>
    </dgm:pt>
    <dgm:pt modelId="{A90F8820-6D33-4277-96D5-B532DAB9C9A9}" type="pres">
      <dgm:prSet presAssocID="{545CE25A-5FBF-4A79-BF67-A8396114990D}" presName="sibTrans" presStyleCnt="0"/>
      <dgm:spPr/>
    </dgm:pt>
    <dgm:pt modelId="{D0763D9C-8A50-47AE-B357-B864B588C3E9}" type="pres">
      <dgm:prSet presAssocID="{91791392-F4AD-434B-8F3B-DBE63648EB14}" presName="compositeNode" presStyleCnt="0">
        <dgm:presLayoutVars>
          <dgm:bulletEnabled val="1"/>
        </dgm:presLayoutVars>
      </dgm:prSet>
      <dgm:spPr/>
    </dgm:pt>
    <dgm:pt modelId="{9C053193-AF23-4F41-B688-EE314B4651CF}" type="pres">
      <dgm:prSet presAssocID="{91791392-F4AD-434B-8F3B-DBE63648EB14}" presName="bgRect" presStyleLbl="alignNode1" presStyleIdx="3" presStyleCnt="4" custScaleY="126466"/>
      <dgm:spPr/>
    </dgm:pt>
    <dgm:pt modelId="{72FA97BC-A572-4AE9-98F7-27D44F5F4D4E}" type="pres">
      <dgm:prSet presAssocID="{DD7FD95D-E0B5-49B7-B8ED-17C46DEF364F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DA1DB4DD-E64E-4C04-95B1-B39E82373D3F}" type="pres">
      <dgm:prSet presAssocID="{91791392-F4AD-434B-8F3B-DBE63648EB14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586DAC06-DB8D-46B4-AAF5-B75D978ED3F4}" type="presOf" srcId="{7A1D2BEC-8988-4387-B8D5-7E961AD1D931}" destId="{7FA66252-55E1-46AA-9D69-D07BA62575D1}" srcOrd="0" destOrd="0" presId="urn:microsoft.com/office/officeart/2016/7/layout/LinearBlockProcessNumbered"/>
    <dgm:cxn modelId="{9F493118-F52F-4331-A03E-CB47F39D9194}" type="presOf" srcId="{E80FC7D6-8369-4F9D-BE62-EB924FCF3285}" destId="{E29FF718-1750-4817-AA12-DD14A982D157}" srcOrd="0" destOrd="2" presId="urn:microsoft.com/office/officeart/2016/7/layout/LinearBlockProcessNumbered"/>
    <dgm:cxn modelId="{BDEB5332-38C8-495C-BD63-C000107A4E68}" type="presOf" srcId="{545CE25A-5FBF-4A79-BF67-A8396114990D}" destId="{C937F9EB-F2DF-4ECD-B871-A539E8CB97E2}" srcOrd="0" destOrd="0" presId="urn:microsoft.com/office/officeart/2016/7/layout/LinearBlockProcessNumbered"/>
    <dgm:cxn modelId="{AF8D033B-EE05-444F-80A0-168E2AF6BD76}" srcId="{7A1D2BEC-8988-4387-B8D5-7E961AD1D931}" destId="{5EEB03A1-6C62-4F57-B928-1D4B8709646E}" srcOrd="1" destOrd="0" parTransId="{4851398C-8027-44D9-94C2-1F8CA1842276}" sibTransId="{67275BDE-725A-4FD0-BF71-55EE5FC0A165}"/>
    <dgm:cxn modelId="{B01D1B40-7150-4C40-9920-B134065F77C5}" srcId="{7A1D2BEC-8988-4387-B8D5-7E961AD1D931}" destId="{37FC2D44-0AB1-4739-A8F4-3C8945DBD97B}" srcOrd="0" destOrd="0" parTransId="{6F3CD8BF-580B-4F69-AE44-942871EB3D0E}" sibTransId="{A035DDA5-1434-4791-94AA-D28EF8B009BB}"/>
    <dgm:cxn modelId="{0B4E5840-41A7-4276-9EF2-15B454AADC0F}" srcId="{16C7BD94-7F6E-459C-9A23-B4CF4D5D9AD1}" destId="{91791392-F4AD-434B-8F3B-DBE63648EB14}" srcOrd="3" destOrd="0" parTransId="{B66022E3-BB3D-4800-8A83-C2CBEBF11AD1}" sibTransId="{DD7FD95D-E0B5-49B7-B8ED-17C46DEF364F}"/>
    <dgm:cxn modelId="{2F1AB95F-46AA-4848-AE73-93FA4FFAD85E}" type="presOf" srcId="{D3B0C0E0-EC7E-410B-9DCA-CB6BD3F99D9B}" destId="{E29FF718-1750-4817-AA12-DD14A982D157}" srcOrd="0" destOrd="1" presId="urn:microsoft.com/office/officeart/2016/7/layout/LinearBlockProcessNumbered"/>
    <dgm:cxn modelId="{B035FE43-723B-4CFF-871C-5F2B014A7B3F}" srcId="{16C7BD94-7F6E-459C-9A23-B4CF4D5D9AD1}" destId="{4D2E53C8-8A08-4A2B-B6D9-148560F64B00}" srcOrd="2" destOrd="0" parTransId="{CB4721E0-4102-4816-8872-B91D91E973B6}" sibTransId="{545CE25A-5FBF-4A79-BF67-A8396114990D}"/>
    <dgm:cxn modelId="{631C274C-D73F-45E5-8D6A-F69131CA95FA}" type="presOf" srcId="{AB6BD3C4-0011-4A68-86B7-36082AD6738F}" destId="{54171F85-28E0-4976-A459-16E5CAE17F83}" srcOrd="0" destOrd="2" presId="urn:microsoft.com/office/officeart/2016/7/layout/LinearBlockProcessNumbered"/>
    <dgm:cxn modelId="{BE3A6C6D-6C42-49A3-B218-EDF564F89284}" type="presOf" srcId="{91791392-F4AD-434B-8F3B-DBE63648EB14}" destId="{9C053193-AF23-4F41-B688-EE314B4651CF}" srcOrd="0" destOrd="0" presId="urn:microsoft.com/office/officeart/2016/7/layout/LinearBlockProcessNumbered"/>
    <dgm:cxn modelId="{1BCDCD6D-7871-4751-8ADF-ADFB7BF63277}" type="presOf" srcId="{37FC2D44-0AB1-4739-A8F4-3C8945DBD97B}" destId="{8A67359D-2CD6-455A-9046-0CD2F73157DE}" srcOrd="0" destOrd="1" presId="urn:microsoft.com/office/officeart/2016/7/layout/LinearBlockProcessNumbered"/>
    <dgm:cxn modelId="{AEE8FE4F-89A9-436D-8394-E26CB2180518}" srcId="{16C7BD94-7F6E-459C-9A23-B4CF4D5D9AD1}" destId="{7A1D2BEC-8988-4387-B8D5-7E961AD1D931}" srcOrd="0" destOrd="0" parTransId="{78A36BD2-A582-4FCD-9C79-F316011B1E82}" sibTransId="{59F738E8-BA0D-493B-8A40-C8F2DCB4D367}"/>
    <dgm:cxn modelId="{8EEC5F7F-674F-482C-9E37-11E28A0CD5DB}" type="presOf" srcId="{EC2EEC67-9108-41B7-A254-6AA79EDA4703}" destId="{54171F85-28E0-4976-A459-16E5CAE17F83}" srcOrd="0" destOrd="1" presId="urn:microsoft.com/office/officeart/2016/7/layout/LinearBlockProcessNumbered"/>
    <dgm:cxn modelId="{A7332097-9AD3-4362-90E9-533977C94F13}" type="presOf" srcId="{91791392-F4AD-434B-8F3B-DBE63648EB14}" destId="{DA1DB4DD-E64E-4C04-95B1-B39E82373D3F}" srcOrd="1" destOrd="0" presId="urn:microsoft.com/office/officeart/2016/7/layout/LinearBlockProcessNumbered"/>
    <dgm:cxn modelId="{53F85AA1-E2A3-4A47-9BFC-049570E32137}" type="presOf" srcId="{7A1D2BEC-8988-4387-B8D5-7E961AD1D931}" destId="{8A67359D-2CD6-455A-9046-0CD2F73157DE}" srcOrd="1" destOrd="0" presId="urn:microsoft.com/office/officeart/2016/7/layout/LinearBlockProcessNumbered"/>
    <dgm:cxn modelId="{311580AA-E806-4FDA-919C-C962CECD5A13}" type="presOf" srcId="{57DC10E0-81D8-451B-802B-41656AC24419}" destId="{DA1DB4DD-E64E-4C04-95B1-B39E82373D3F}" srcOrd="0" destOrd="2" presId="urn:microsoft.com/office/officeart/2016/7/layout/LinearBlockProcessNumbered"/>
    <dgm:cxn modelId="{E2EF80AE-1193-49B3-B7EF-42F9B94F002E}" type="presOf" srcId="{16C7BD94-7F6E-459C-9A23-B4CF4D5D9AD1}" destId="{CD1F99E2-0772-4AC6-93B0-207CC71CFE6C}" srcOrd="0" destOrd="0" presId="urn:microsoft.com/office/officeart/2016/7/layout/LinearBlockProcessNumbered"/>
    <dgm:cxn modelId="{1DC1E1B3-9CA1-4A81-AD3F-674E3AD6F812}" type="presOf" srcId="{DE99D8B9-38FC-4A20-A1C3-7909E1FA5E3F}" destId="{54171F85-28E0-4976-A459-16E5CAE17F83}" srcOrd="1" destOrd="0" presId="urn:microsoft.com/office/officeart/2016/7/layout/LinearBlockProcessNumbered"/>
    <dgm:cxn modelId="{0EDB4DC3-068E-4D37-A23C-37668CA0A367}" srcId="{4D2E53C8-8A08-4A2B-B6D9-148560F64B00}" destId="{D3B0C0E0-EC7E-410B-9DCA-CB6BD3F99D9B}" srcOrd="0" destOrd="0" parTransId="{3B15606E-E54C-449F-9EC6-7D54178AAEE7}" sibTransId="{120F206F-DC75-4F0D-8C8B-323BF5770613}"/>
    <dgm:cxn modelId="{68EFDDC6-9803-43BC-8BED-47C5517C2DCE}" type="presOf" srcId="{C63EFB11-7044-42FE-90A0-5C1FA601E558}" destId="{DA1DB4DD-E64E-4C04-95B1-B39E82373D3F}" srcOrd="0" destOrd="1" presId="urn:microsoft.com/office/officeart/2016/7/layout/LinearBlockProcessNumbered"/>
    <dgm:cxn modelId="{0FC073CE-7DFD-4565-BAB9-F7A517818BA3}" type="presOf" srcId="{5EEB03A1-6C62-4F57-B928-1D4B8709646E}" destId="{8A67359D-2CD6-455A-9046-0CD2F73157DE}" srcOrd="0" destOrd="2" presId="urn:microsoft.com/office/officeart/2016/7/layout/LinearBlockProcessNumbered"/>
    <dgm:cxn modelId="{93608DD0-7453-4EC9-9392-3BD40DEA56D7}" srcId="{16C7BD94-7F6E-459C-9A23-B4CF4D5D9AD1}" destId="{DE99D8B9-38FC-4A20-A1C3-7909E1FA5E3F}" srcOrd="1" destOrd="0" parTransId="{A9FA72D8-E4CB-4178-8905-61DAFF49CC45}" sibTransId="{C038BF2A-12B5-497B-8646-D8B5332C2600}"/>
    <dgm:cxn modelId="{0B8909D6-11B2-4561-8551-ED1FFF1FFDDC}" srcId="{DE99D8B9-38FC-4A20-A1C3-7909E1FA5E3F}" destId="{EC2EEC67-9108-41B7-A254-6AA79EDA4703}" srcOrd="0" destOrd="0" parTransId="{52CD0890-6132-4994-B1F4-A6FCA48B7AF1}" sibTransId="{9CBBA973-F712-4FEC-A593-3EAE1533A0E5}"/>
    <dgm:cxn modelId="{191B2BDB-AC0D-448A-8CB0-D9E674F81B17}" type="presOf" srcId="{DD7FD95D-E0B5-49B7-B8ED-17C46DEF364F}" destId="{72FA97BC-A572-4AE9-98F7-27D44F5F4D4E}" srcOrd="0" destOrd="0" presId="urn:microsoft.com/office/officeart/2016/7/layout/LinearBlockProcessNumbered"/>
    <dgm:cxn modelId="{5B8D7EDC-9DB3-4B0F-9733-96A9B6A0A956}" type="presOf" srcId="{4D2E53C8-8A08-4A2B-B6D9-148560F64B00}" destId="{E29FF718-1750-4817-AA12-DD14A982D157}" srcOrd="1" destOrd="0" presId="urn:microsoft.com/office/officeart/2016/7/layout/LinearBlockProcessNumbered"/>
    <dgm:cxn modelId="{E3292BDD-63B8-4FB4-ADE9-4803E8E1E2C8}" srcId="{91791392-F4AD-434B-8F3B-DBE63648EB14}" destId="{C63EFB11-7044-42FE-90A0-5C1FA601E558}" srcOrd="0" destOrd="0" parTransId="{94192F4A-DBD0-479C-9A79-46C7FDBC5485}" sibTransId="{4143D1C9-6AF5-4825-BCE7-6C5854CDC63F}"/>
    <dgm:cxn modelId="{13951AE5-3A03-4E85-B56E-2328C3155EE5}" type="presOf" srcId="{4D2E53C8-8A08-4A2B-B6D9-148560F64B00}" destId="{A7802F83-3F35-404A-B3AF-1CFC92A18D8C}" srcOrd="0" destOrd="0" presId="urn:microsoft.com/office/officeart/2016/7/layout/LinearBlockProcessNumbered"/>
    <dgm:cxn modelId="{0A5865F6-AAAF-4803-96CD-4F59B0F8CD3C}" srcId="{4D2E53C8-8A08-4A2B-B6D9-148560F64B00}" destId="{E80FC7D6-8369-4F9D-BE62-EB924FCF3285}" srcOrd="1" destOrd="0" parTransId="{93418880-E2E1-4E73-92BC-DC2FA248DD54}" sibTransId="{2ED73E25-D3B8-4E0F-919C-8EC14CB0B21F}"/>
    <dgm:cxn modelId="{C2F11FF9-72D9-4F7A-AAC7-A94163493A58}" type="presOf" srcId="{C038BF2A-12B5-497B-8646-D8B5332C2600}" destId="{02933096-5727-460C-A983-939F3CA44D02}" srcOrd="0" destOrd="0" presId="urn:microsoft.com/office/officeart/2016/7/layout/LinearBlockProcessNumbered"/>
    <dgm:cxn modelId="{08BD2CFA-1AC7-4BC9-899E-421F3518F06E}" type="presOf" srcId="{DE99D8B9-38FC-4A20-A1C3-7909E1FA5E3F}" destId="{59B35CC5-D544-4CE1-BE00-920EB0BD5AB5}" srcOrd="0" destOrd="0" presId="urn:microsoft.com/office/officeart/2016/7/layout/LinearBlockProcessNumbered"/>
    <dgm:cxn modelId="{0AAE17FB-8D8C-4C96-A9F9-297889449354}" srcId="{91791392-F4AD-434B-8F3B-DBE63648EB14}" destId="{57DC10E0-81D8-451B-802B-41656AC24419}" srcOrd="1" destOrd="0" parTransId="{051945B5-62D4-4F00-93B8-26E65C5043A8}" sibTransId="{A32F0D19-21F5-41EC-BE12-A8BB5D5FB760}"/>
    <dgm:cxn modelId="{12257FFD-5944-48E9-AD5D-23DACE64BF61}" srcId="{DE99D8B9-38FC-4A20-A1C3-7909E1FA5E3F}" destId="{AB6BD3C4-0011-4A68-86B7-36082AD6738F}" srcOrd="1" destOrd="0" parTransId="{A1DC5DFB-FE97-4D7F-9F59-B23F330B3024}" sibTransId="{9722F126-E82A-4E86-95A6-48EB3EC9DC9D}"/>
    <dgm:cxn modelId="{52989DFE-FD4E-4AF8-84B6-C56559367A28}" type="presOf" srcId="{59F738E8-BA0D-493B-8A40-C8F2DCB4D367}" destId="{7CCFC610-9BE0-4E26-AB24-0046C4911D83}" srcOrd="0" destOrd="0" presId="urn:microsoft.com/office/officeart/2016/7/layout/LinearBlockProcessNumbered"/>
    <dgm:cxn modelId="{04C53988-B848-471A-A86C-D2A98DD68B3A}" type="presParOf" srcId="{CD1F99E2-0772-4AC6-93B0-207CC71CFE6C}" destId="{8374C4C6-60E2-42E3-A3B8-735E20B57771}" srcOrd="0" destOrd="0" presId="urn:microsoft.com/office/officeart/2016/7/layout/LinearBlockProcessNumbered"/>
    <dgm:cxn modelId="{C894FB39-C23D-4577-9D56-C6383C6D7440}" type="presParOf" srcId="{8374C4C6-60E2-42E3-A3B8-735E20B57771}" destId="{7FA66252-55E1-46AA-9D69-D07BA62575D1}" srcOrd="0" destOrd="0" presId="urn:microsoft.com/office/officeart/2016/7/layout/LinearBlockProcessNumbered"/>
    <dgm:cxn modelId="{85094AD3-B8C5-4B6B-B8E1-3879FE23EB32}" type="presParOf" srcId="{8374C4C6-60E2-42E3-A3B8-735E20B57771}" destId="{7CCFC610-9BE0-4E26-AB24-0046C4911D83}" srcOrd="1" destOrd="0" presId="urn:microsoft.com/office/officeart/2016/7/layout/LinearBlockProcessNumbered"/>
    <dgm:cxn modelId="{933CFBC1-3116-4815-910B-9E965A5BA2F5}" type="presParOf" srcId="{8374C4C6-60E2-42E3-A3B8-735E20B57771}" destId="{8A67359D-2CD6-455A-9046-0CD2F73157DE}" srcOrd="2" destOrd="0" presId="urn:microsoft.com/office/officeart/2016/7/layout/LinearBlockProcessNumbered"/>
    <dgm:cxn modelId="{8944A4EC-8798-4073-B141-005D37CC314A}" type="presParOf" srcId="{CD1F99E2-0772-4AC6-93B0-207CC71CFE6C}" destId="{F3991B60-C5C1-4C24-971D-97A6591F5888}" srcOrd="1" destOrd="0" presId="urn:microsoft.com/office/officeart/2016/7/layout/LinearBlockProcessNumbered"/>
    <dgm:cxn modelId="{4681C0D2-3088-4AB8-BF2B-D0A835529CD2}" type="presParOf" srcId="{CD1F99E2-0772-4AC6-93B0-207CC71CFE6C}" destId="{379DCC03-5599-44FA-A283-8A7CD914CF74}" srcOrd="2" destOrd="0" presId="urn:microsoft.com/office/officeart/2016/7/layout/LinearBlockProcessNumbered"/>
    <dgm:cxn modelId="{CFABB053-C1F8-4994-9653-C040B1096FC1}" type="presParOf" srcId="{379DCC03-5599-44FA-A283-8A7CD914CF74}" destId="{59B35CC5-D544-4CE1-BE00-920EB0BD5AB5}" srcOrd="0" destOrd="0" presId="urn:microsoft.com/office/officeart/2016/7/layout/LinearBlockProcessNumbered"/>
    <dgm:cxn modelId="{69EE892F-B82B-44F3-9E0D-723BCFCBAB15}" type="presParOf" srcId="{379DCC03-5599-44FA-A283-8A7CD914CF74}" destId="{02933096-5727-460C-A983-939F3CA44D02}" srcOrd="1" destOrd="0" presId="urn:microsoft.com/office/officeart/2016/7/layout/LinearBlockProcessNumbered"/>
    <dgm:cxn modelId="{FD911447-804E-4ABE-9FC2-C25C18E75648}" type="presParOf" srcId="{379DCC03-5599-44FA-A283-8A7CD914CF74}" destId="{54171F85-28E0-4976-A459-16E5CAE17F83}" srcOrd="2" destOrd="0" presId="urn:microsoft.com/office/officeart/2016/7/layout/LinearBlockProcessNumbered"/>
    <dgm:cxn modelId="{6D506BD7-238A-4850-9625-48FBE501F9B5}" type="presParOf" srcId="{CD1F99E2-0772-4AC6-93B0-207CC71CFE6C}" destId="{A45D62CD-C7BA-416D-B1F9-FBB100E0BF96}" srcOrd="3" destOrd="0" presId="urn:microsoft.com/office/officeart/2016/7/layout/LinearBlockProcessNumbered"/>
    <dgm:cxn modelId="{6F79DB38-1FB3-4F7B-8017-2AC34A9954DE}" type="presParOf" srcId="{CD1F99E2-0772-4AC6-93B0-207CC71CFE6C}" destId="{20F0FF59-1EA5-47CB-B147-AC33297A5A63}" srcOrd="4" destOrd="0" presId="urn:microsoft.com/office/officeart/2016/7/layout/LinearBlockProcessNumbered"/>
    <dgm:cxn modelId="{CFB0DBF1-18DA-4234-830B-D521498F64F7}" type="presParOf" srcId="{20F0FF59-1EA5-47CB-B147-AC33297A5A63}" destId="{A7802F83-3F35-404A-B3AF-1CFC92A18D8C}" srcOrd="0" destOrd="0" presId="urn:microsoft.com/office/officeart/2016/7/layout/LinearBlockProcessNumbered"/>
    <dgm:cxn modelId="{6FEFC5A1-838F-4FC8-B0E8-12E9B0CCEE76}" type="presParOf" srcId="{20F0FF59-1EA5-47CB-B147-AC33297A5A63}" destId="{C937F9EB-F2DF-4ECD-B871-A539E8CB97E2}" srcOrd="1" destOrd="0" presId="urn:microsoft.com/office/officeart/2016/7/layout/LinearBlockProcessNumbered"/>
    <dgm:cxn modelId="{A7C27F77-0AFB-453F-974A-AEFE6917252F}" type="presParOf" srcId="{20F0FF59-1EA5-47CB-B147-AC33297A5A63}" destId="{E29FF718-1750-4817-AA12-DD14A982D157}" srcOrd="2" destOrd="0" presId="urn:microsoft.com/office/officeart/2016/7/layout/LinearBlockProcessNumbered"/>
    <dgm:cxn modelId="{0EC89482-9682-42A2-A5AB-6558EE3E6FB7}" type="presParOf" srcId="{CD1F99E2-0772-4AC6-93B0-207CC71CFE6C}" destId="{A90F8820-6D33-4277-96D5-B532DAB9C9A9}" srcOrd="5" destOrd="0" presId="urn:microsoft.com/office/officeart/2016/7/layout/LinearBlockProcessNumbered"/>
    <dgm:cxn modelId="{BC6D9C03-6281-48F3-9532-B96D37C0CDE2}" type="presParOf" srcId="{CD1F99E2-0772-4AC6-93B0-207CC71CFE6C}" destId="{D0763D9C-8A50-47AE-B357-B864B588C3E9}" srcOrd="6" destOrd="0" presId="urn:microsoft.com/office/officeart/2016/7/layout/LinearBlockProcessNumbered"/>
    <dgm:cxn modelId="{CDCE0753-1CC4-4D64-B168-678E9AC68C60}" type="presParOf" srcId="{D0763D9C-8A50-47AE-B357-B864B588C3E9}" destId="{9C053193-AF23-4F41-B688-EE314B4651CF}" srcOrd="0" destOrd="0" presId="urn:microsoft.com/office/officeart/2016/7/layout/LinearBlockProcessNumbered"/>
    <dgm:cxn modelId="{01573021-661C-4914-A459-EDB00FF80574}" type="presParOf" srcId="{D0763D9C-8A50-47AE-B357-B864B588C3E9}" destId="{72FA97BC-A572-4AE9-98F7-27D44F5F4D4E}" srcOrd="1" destOrd="0" presId="urn:microsoft.com/office/officeart/2016/7/layout/LinearBlockProcessNumbered"/>
    <dgm:cxn modelId="{013BB31D-B169-4F7D-9F18-217447DFAEB3}" type="presParOf" srcId="{D0763D9C-8A50-47AE-B357-B864B588C3E9}" destId="{DA1DB4DD-E64E-4C04-95B1-B39E82373D3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ED2042-55AC-4F6A-8057-33988D72E69B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103BF99-F0AC-46DB-A5A2-023BE1AC7728}">
      <dgm:prSet custT="1"/>
      <dgm:spPr/>
      <dgm:t>
        <a:bodyPr/>
        <a:lstStyle/>
        <a:p>
          <a:r>
            <a:rPr lang="en-US" sz="1800" b="1" dirty="0"/>
            <a:t>Apache Arrow</a:t>
          </a:r>
          <a:endParaRPr lang="en-US" sz="1300" b="1" dirty="0"/>
        </a:p>
      </dgm:t>
    </dgm:pt>
    <dgm:pt modelId="{2F64EFC1-F2CB-4703-93DD-205878A99C76}" type="sibTrans" cxnId="{BD799B2E-9612-42B7-B3EA-AC62DFD2035F}">
      <dgm:prSet/>
      <dgm:spPr/>
      <dgm:t>
        <a:bodyPr/>
        <a:lstStyle/>
        <a:p>
          <a:endParaRPr lang="el-GR"/>
        </a:p>
      </dgm:t>
    </dgm:pt>
    <dgm:pt modelId="{757F74F3-FBB5-481B-976E-9A1A80E98CE2}" type="parTrans" cxnId="{BD799B2E-9612-42B7-B3EA-AC62DFD2035F}">
      <dgm:prSet/>
      <dgm:spPr/>
      <dgm:t>
        <a:bodyPr/>
        <a:lstStyle/>
        <a:p>
          <a:endParaRPr lang="el-GR"/>
        </a:p>
      </dgm:t>
    </dgm:pt>
    <dgm:pt modelId="{DB264EA5-D75F-4501-AB62-726641E61BA2}">
      <dgm:prSet custT="1"/>
      <dgm:spPr/>
      <dgm:t>
        <a:bodyPr/>
        <a:lstStyle/>
        <a:p>
          <a:r>
            <a:rPr lang="en-US" sz="1800" b="1" dirty="0"/>
            <a:t>Apache Spark</a:t>
          </a:r>
          <a:endParaRPr lang="en-US" sz="1600" b="1" dirty="0"/>
        </a:p>
      </dgm:t>
    </dgm:pt>
    <dgm:pt modelId="{82722AB0-53D5-4745-BB3C-5A8621D2F730}" type="sibTrans" cxnId="{A1D5656E-ACDE-4B3C-B658-D1B07A7C8AA5}">
      <dgm:prSet/>
      <dgm:spPr/>
      <dgm:t>
        <a:bodyPr/>
        <a:lstStyle/>
        <a:p>
          <a:endParaRPr lang="en-US"/>
        </a:p>
      </dgm:t>
    </dgm:pt>
    <dgm:pt modelId="{15173B9F-9ABF-450D-BF8D-A6B1DDE1E116}" type="parTrans" cxnId="{A1D5656E-ACDE-4B3C-B658-D1B07A7C8AA5}">
      <dgm:prSet/>
      <dgm:spPr/>
      <dgm:t>
        <a:bodyPr/>
        <a:lstStyle/>
        <a:p>
          <a:endParaRPr lang="en-US"/>
        </a:p>
      </dgm:t>
    </dgm:pt>
    <dgm:pt modelId="{85EF6E91-14C4-43FE-A0D9-79854D366FF0}">
      <dgm:prSet custT="1"/>
      <dgm:spPr/>
      <dgm:t>
        <a:bodyPr/>
        <a:lstStyle/>
        <a:p>
          <a:r>
            <a:rPr lang="en-US" sz="1400" b="1" dirty="0"/>
            <a:t>Clustering Algorithms – </a:t>
          </a:r>
          <a:r>
            <a:rPr lang="en-US" sz="1400" b="1" dirty="0" err="1"/>
            <a:t>SparkML</a:t>
          </a:r>
          <a:endParaRPr lang="en-US" sz="1400" b="1" dirty="0"/>
        </a:p>
      </dgm:t>
    </dgm:pt>
    <dgm:pt modelId="{5C5EDBEE-21AD-4382-AC61-0166D2A342C4}" type="sibTrans" cxnId="{E05DC918-CE2B-45D6-B901-79C66ADF505C}">
      <dgm:prSet/>
      <dgm:spPr/>
      <dgm:t>
        <a:bodyPr/>
        <a:lstStyle/>
        <a:p>
          <a:endParaRPr lang="el-GR"/>
        </a:p>
      </dgm:t>
    </dgm:pt>
    <dgm:pt modelId="{0B0F03C6-5B8A-42D4-8878-B41F87A3728F}" type="parTrans" cxnId="{E05DC918-CE2B-45D6-B901-79C66ADF505C}">
      <dgm:prSet/>
      <dgm:spPr/>
      <dgm:t>
        <a:bodyPr/>
        <a:lstStyle/>
        <a:p>
          <a:endParaRPr lang="el-GR"/>
        </a:p>
      </dgm:t>
    </dgm:pt>
    <dgm:pt modelId="{8B6142D9-6690-4ABE-9DCE-8D7A8E98F4E5}">
      <dgm:prSet custT="1"/>
      <dgm:spPr/>
      <dgm:t>
        <a:bodyPr/>
        <a:lstStyle/>
        <a:p>
          <a:r>
            <a:rPr lang="en-US" sz="1600" b="1" dirty="0"/>
            <a:t>Google TensorFlow</a:t>
          </a:r>
        </a:p>
      </dgm:t>
    </dgm:pt>
    <dgm:pt modelId="{EF560895-34FA-49A3-947E-3EF9B7C295E0}" type="sibTrans" cxnId="{ECA840AD-A811-46E8-A21B-D10824E545DC}">
      <dgm:prSet/>
      <dgm:spPr/>
      <dgm:t>
        <a:bodyPr/>
        <a:lstStyle/>
        <a:p>
          <a:endParaRPr lang="el-GR"/>
        </a:p>
      </dgm:t>
    </dgm:pt>
    <dgm:pt modelId="{9B6937A4-6A54-4F0F-A3B6-7C648EC33926}" type="parTrans" cxnId="{ECA840AD-A811-46E8-A21B-D10824E545DC}">
      <dgm:prSet/>
      <dgm:spPr/>
      <dgm:t>
        <a:bodyPr/>
        <a:lstStyle/>
        <a:p>
          <a:endParaRPr lang="el-GR"/>
        </a:p>
      </dgm:t>
    </dgm:pt>
    <dgm:pt modelId="{E745BB0A-CE0E-4E82-B2C9-28BA3263F991}">
      <dgm:prSet custT="1"/>
      <dgm:spPr/>
      <dgm:t>
        <a:bodyPr/>
        <a:lstStyle/>
        <a:p>
          <a:r>
            <a:rPr lang="en-US" sz="1400" b="1" dirty="0"/>
            <a:t>Metrics Computation</a:t>
          </a:r>
        </a:p>
      </dgm:t>
    </dgm:pt>
    <dgm:pt modelId="{C4AACD71-450C-4F2B-9207-AA11A837E258}" type="parTrans" cxnId="{905B1927-BD15-47F1-995E-DBE2C7560B5C}">
      <dgm:prSet/>
      <dgm:spPr/>
      <dgm:t>
        <a:bodyPr/>
        <a:lstStyle/>
        <a:p>
          <a:endParaRPr lang="el-GR"/>
        </a:p>
      </dgm:t>
    </dgm:pt>
    <dgm:pt modelId="{A6D665B7-5A76-49CB-BEE3-24588C6A7BF9}" type="sibTrans" cxnId="{905B1927-BD15-47F1-995E-DBE2C7560B5C}">
      <dgm:prSet/>
      <dgm:spPr/>
      <dgm:t>
        <a:bodyPr/>
        <a:lstStyle/>
        <a:p>
          <a:endParaRPr lang="el-GR"/>
        </a:p>
      </dgm:t>
    </dgm:pt>
    <dgm:pt modelId="{592130B5-2556-4713-99F7-C962DEC9F3B9}">
      <dgm:prSet custT="1"/>
      <dgm:spPr/>
      <dgm:t>
        <a:bodyPr/>
        <a:lstStyle/>
        <a:p>
          <a:r>
            <a:rPr lang="en-US" sz="1400" b="1" dirty="0"/>
            <a:t>Model Training </a:t>
          </a:r>
        </a:p>
      </dgm:t>
    </dgm:pt>
    <dgm:pt modelId="{0FE7DB5B-C0DA-42B2-8100-12517C2E89A0}" type="parTrans" cxnId="{D2C1C2EA-A959-4A8B-BB8C-DC4DD20CB531}">
      <dgm:prSet/>
      <dgm:spPr/>
      <dgm:t>
        <a:bodyPr/>
        <a:lstStyle/>
        <a:p>
          <a:endParaRPr lang="el-GR"/>
        </a:p>
      </dgm:t>
    </dgm:pt>
    <dgm:pt modelId="{F67748DB-ECBD-4B3B-94DA-4007877BA0F3}" type="sibTrans" cxnId="{D2C1C2EA-A959-4A8B-BB8C-DC4DD20CB531}">
      <dgm:prSet/>
      <dgm:spPr/>
      <dgm:t>
        <a:bodyPr/>
        <a:lstStyle/>
        <a:p>
          <a:endParaRPr lang="el-GR"/>
        </a:p>
      </dgm:t>
    </dgm:pt>
    <dgm:pt modelId="{8BC406AE-833D-4B42-8C7C-B511394F1702}">
      <dgm:prSet custT="1"/>
      <dgm:spPr/>
      <dgm:t>
        <a:bodyPr/>
        <a:lstStyle/>
        <a:p>
          <a:r>
            <a:rPr lang="en-US" sz="1400" b="1" dirty="0"/>
            <a:t>Parameter Server Architecture</a:t>
          </a:r>
        </a:p>
      </dgm:t>
    </dgm:pt>
    <dgm:pt modelId="{62711AEA-F3D9-42E6-BC11-D1F1DDA7E6C9}" type="parTrans" cxnId="{9FCCEB47-18B4-4F32-978B-32821B9B7691}">
      <dgm:prSet/>
      <dgm:spPr/>
      <dgm:t>
        <a:bodyPr/>
        <a:lstStyle/>
        <a:p>
          <a:endParaRPr lang="el-GR"/>
        </a:p>
      </dgm:t>
    </dgm:pt>
    <dgm:pt modelId="{886827EF-617C-4908-BAF1-C2F0764F08F8}" type="sibTrans" cxnId="{9FCCEB47-18B4-4F32-978B-32821B9B7691}">
      <dgm:prSet/>
      <dgm:spPr/>
      <dgm:t>
        <a:bodyPr/>
        <a:lstStyle/>
        <a:p>
          <a:endParaRPr lang="el-GR"/>
        </a:p>
      </dgm:t>
    </dgm:pt>
    <dgm:pt modelId="{559017A7-5523-4E89-A2B7-F93D65CEF57A}">
      <dgm:prSet custT="1"/>
      <dgm:spPr/>
      <dgm:t>
        <a:bodyPr/>
        <a:lstStyle/>
        <a:p>
          <a:r>
            <a:rPr lang="en-US" sz="1400" b="1" dirty="0"/>
            <a:t>streaming data batches</a:t>
          </a:r>
        </a:p>
      </dgm:t>
    </dgm:pt>
    <dgm:pt modelId="{995BEE6B-FD69-4A09-8DF0-645071A51BE1}" type="parTrans" cxnId="{9AA2A798-66FC-4720-B1CD-E800552EBB5D}">
      <dgm:prSet/>
      <dgm:spPr/>
      <dgm:t>
        <a:bodyPr/>
        <a:lstStyle/>
        <a:p>
          <a:endParaRPr lang="el-GR"/>
        </a:p>
      </dgm:t>
    </dgm:pt>
    <dgm:pt modelId="{62C7B286-2FA2-4311-AC9E-B1BDFFA7AA76}" type="sibTrans" cxnId="{9AA2A798-66FC-4720-B1CD-E800552EBB5D}">
      <dgm:prSet/>
      <dgm:spPr/>
      <dgm:t>
        <a:bodyPr/>
        <a:lstStyle/>
        <a:p>
          <a:endParaRPr lang="el-GR"/>
        </a:p>
      </dgm:t>
    </dgm:pt>
    <dgm:pt modelId="{2FD7DFFF-57DF-4228-BC24-ED2F0F9737DD}">
      <dgm:prSet custT="1"/>
      <dgm:spPr/>
      <dgm:t>
        <a:bodyPr/>
        <a:lstStyle/>
        <a:p>
          <a:r>
            <a:rPr lang="en-US" sz="1400" b="1" dirty="0"/>
            <a:t>optimize data in columnar format</a:t>
          </a:r>
        </a:p>
      </dgm:t>
    </dgm:pt>
    <dgm:pt modelId="{D5FD0D7C-E917-43E4-916B-EE04110833CF}" type="parTrans" cxnId="{F689015E-8D3F-4629-B14F-FC133FB79C86}">
      <dgm:prSet/>
      <dgm:spPr/>
      <dgm:t>
        <a:bodyPr/>
        <a:lstStyle/>
        <a:p>
          <a:endParaRPr lang="el-GR"/>
        </a:p>
      </dgm:t>
    </dgm:pt>
    <dgm:pt modelId="{21D3AE3E-6909-4EAD-936B-C091F4375101}" type="sibTrans" cxnId="{F689015E-8D3F-4629-B14F-FC133FB79C86}">
      <dgm:prSet/>
      <dgm:spPr/>
      <dgm:t>
        <a:bodyPr/>
        <a:lstStyle/>
        <a:p>
          <a:endParaRPr lang="el-GR"/>
        </a:p>
      </dgm:t>
    </dgm:pt>
    <dgm:pt modelId="{C8C84C25-EB55-44D3-B064-63763E08106C}">
      <dgm:prSet custT="1"/>
      <dgm:spPr/>
      <dgm:t>
        <a:bodyPr/>
        <a:lstStyle/>
        <a:p>
          <a:r>
            <a:rPr lang="en-US" sz="1400" b="1" dirty="0"/>
            <a:t>CPU / GPU computations</a:t>
          </a:r>
        </a:p>
      </dgm:t>
    </dgm:pt>
    <dgm:pt modelId="{BFD98B20-5079-4A9E-BF5B-B0B969460DB0}" type="parTrans" cxnId="{D5F2BF39-521B-4CA9-8B02-1702605C873D}">
      <dgm:prSet/>
      <dgm:spPr/>
      <dgm:t>
        <a:bodyPr/>
        <a:lstStyle/>
        <a:p>
          <a:endParaRPr lang="el-GR"/>
        </a:p>
      </dgm:t>
    </dgm:pt>
    <dgm:pt modelId="{715E8BE8-0F4D-4A33-A2E3-BBE1AB115EEB}" type="sibTrans" cxnId="{D5F2BF39-521B-4CA9-8B02-1702605C873D}">
      <dgm:prSet/>
      <dgm:spPr/>
      <dgm:t>
        <a:bodyPr/>
        <a:lstStyle/>
        <a:p>
          <a:endParaRPr lang="el-GR"/>
        </a:p>
      </dgm:t>
    </dgm:pt>
    <dgm:pt modelId="{3B5BABCA-72A2-448F-9542-EC8F6D43346D}">
      <dgm:prSet custT="1"/>
      <dgm:spPr/>
      <dgm:t>
        <a:bodyPr/>
        <a:lstStyle/>
        <a:p>
          <a:r>
            <a:rPr lang="en-US" sz="1400" b="1" dirty="0"/>
            <a:t>TensorFlow Compatibility</a:t>
          </a:r>
        </a:p>
      </dgm:t>
    </dgm:pt>
    <dgm:pt modelId="{BEB2D9E8-6F19-4D9E-810F-C39B24761BB2}" type="parTrans" cxnId="{9250896C-E0DA-4D6C-8F4B-4C044BC0316D}">
      <dgm:prSet/>
      <dgm:spPr/>
      <dgm:t>
        <a:bodyPr/>
        <a:lstStyle/>
        <a:p>
          <a:endParaRPr lang="el-GR"/>
        </a:p>
      </dgm:t>
    </dgm:pt>
    <dgm:pt modelId="{B83C7CC3-FA72-4824-81BE-1A5ACC4C894B}" type="sibTrans" cxnId="{9250896C-E0DA-4D6C-8F4B-4C044BC0316D}">
      <dgm:prSet/>
      <dgm:spPr/>
      <dgm:t>
        <a:bodyPr/>
        <a:lstStyle/>
        <a:p>
          <a:endParaRPr lang="el-GR"/>
        </a:p>
      </dgm:t>
    </dgm:pt>
    <dgm:pt modelId="{3991F171-71D5-42CC-913A-629A64C62ECB}" type="pres">
      <dgm:prSet presAssocID="{A5ED2042-55AC-4F6A-8057-33988D72E69B}" presName="Name0" presStyleCnt="0">
        <dgm:presLayoutVars>
          <dgm:chMax val="7"/>
          <dgm:chPref val="7"/>
          <dgm:dir/>
        </dgm:presLayoutVars>
      </dgm:prSet>
      <dgm:spPr/>
    </dgm:pt>
    <dgm:pt modelId="{AB4B99D9-6E8A-4A16-B06B-AC0BD0E0FBB5}" type="pres">
      <dgm:prSet presAssocID="{A5ED2042-55AC-4F6A-8057-33988D72E69B}" presName="Name1" presStyleCnt="0"/>
      <dgm:spPr/>
    </dgm:pt>
    <dgm:pt modelId="{388FE94D-1D64-43C6-A324-C3AD20C12EF8}" type="pres">
      <dgm:prSet presAssocID="{A5ED2042-55AC-4F6A-8057-33988D72E69B}" presName="cycle" presStyleCnt="0"/>
      <dgm:spPr/>
    </dgm:pt>
    <dgm:pt modelId="{DFE1198F-0BED-4675-A0EA-69F9707E1A14}" type="pres">
      <dgm:prSet presAssocID="{A5ED2042-55AC-4F6A-8057-33988D72E69B}" presName="srcNode" presStyleLbl="node1" presStyleIdx="0" presStyleCnt="3"/>
      <dgm:spPr/>
    </dgm:pt>
    <dgm:pt modelId="{DC073F2C-8AC3-45B5-96DF-475CAE05AFB0}" type="pres">
      <dgm:prSet presAssocID="{A5ED2042-55AC-4F6A-8057-33988D72E69B}" presName="conn" presStyleLbl="parChTrans1D2" presStyleIdx="0" presStyleCnt="1"/>
      <dgm:spPr/>
    </dgm:pt>
    <dgm:pt modelId="{0994C765-12D4-4EB9-8BD7-2D70AAFCCAA9}" type="pres">
      <dgm:prSet presAssocID="{A5ED2042-55AC-4F6A-8057-33988D72E69B}" presName="extraNode" presStyleLbl="node1" presStyleIdx="0" presStyleCnt="3"/>
      <dgm:spPr/>
    </dgm:pt>
    <dgm:pt modelId="{FD6A9A55-3BC7-4199-A734-7BB0C95232E8}" type="pres">
      <dgm:prSet presAssocID="{A5ED2042-55AC-4F6A-8057-33988D72E69B}" presName="dstNode" presStyleLbl="node1" presStyleIdx="0" presStyleCnt="3"/>
      <dgm:spPr/>
    </dgm:pt>
    <dgm:pt modelId="{DF8844FD-8444-4422-927D-B6D7744B3BC0}" type="pres">
      <dgm:prSet presAssocID="{DB264EA5-D75F-4501-AB62-726641E61BA2}" presName="text_1" presStyleLbl="node1" presStyleIdx="0" presStyleCnt="3">
        <dgm:presLayoutVars>
          <dgm:bulletEnabled val="1"/>
        </dgm:presLayoutVars>
      </dgm:prSet>
      <dgm:spPr/>
    </dgm:pt>
    <dgm:pt modelId="{94F7D7C2-366E-4F84-8DA1-88E95FD62A92}" type="pres">
      <dgm:prSet presAssocID="{DB264EA5-D75F-4501-AB62-726641E61BA2}" presName="accent_1" presStyleCnt="0"/>
      <dgm:spPr/>
    </dgm:pt>
    <dgm:pt modelId="{384C1B05-14BB-4450-9996-2CEF1C8D67BC}" type="pres">
      <dgm:prSet presAssocID="{DB264EA5-D75F-4501-AB62-726641E61BA2}" presName="accentRepeatNode" presStyleLbl="solidFgAcc1" presStyleIdx="0" presStyleCnt="3" custLinFactNeighborX="-1477" custLinFactNeighborY="-2960"/>
      <dgm:spPr/>
    </dgm:pt>
    <dgm:pt modelId="{F125236F-71BB-43E8-AF2D-EC8785A82796}" type="pres">
      <dgm:prSet presAssocID="{8B6142D9-6690-4ABE-9DCE-8D7A8E98F4E5}" presName="text_2" presStyleLbl="node1" presStyleIdx="1" presStyleCnt="3">
        <dgm:presLayoutVars>
          <dgm:bulletEnabled val="1"/>
        </dgm:presLayoutVars>
      </dgm:prSet>
      <dgm:spPr/>
    </dgm:pt>
    <dgm:pt modelId="{35A8EB01-B168-4700-9C6B-6EF784CBFE49}" type="pres">
      <dgm:prSet presAssocID="{8B6142D9-6690-4ABE-9DCE-8D7A8E98F4E5}" presName="accent_2" presStyleCnt="0"/>
      <dgm:spPr/>
    </dgm:pt>
    <dgm:pt modelId="{7791CD05-A0A3-49E2-AA61-281F71D73C9E}" type="pres">
      <dgm:prSet presAssocID="{8B6142D9-6690-4ABE-9DCE-8D7A8E98F4E5}" presName="accentRepeatNode" presStyleLbl="solidFgAcc1" presStyleIdx="1" presStyleCnt="3"/>
      <dgm:spPr/>
    </dgm:pt>
    <dgm:pt modelId="{6A2645E2-2E7B-4947-914B-BE23322CD676}" type="pres">
      <dgm:prSet presAssocID="{9103BF99-F0AC-46DB-A5A2-023BE1AC7728}" presName="text_3" presStyleLbl="node1" presStyleIdx="2" presStyleCnt="3">
        <dgm:presLayoutVars>
          <dgm:bulletEnabled val="1"/>
        </dgm:presLayoutVars>
      </dgm:prSet>
      <dgm:spPr/>
    </dgm:pt>
    <dgm:pt modelId="{2050D4CE-CEDA-43D9-875A-02D3D7EE3AF6}" type="pres">
      <dgm:prSet presAssocID="{9103BF99-F0AC-46DB-A5A2-023BE1AC7728}" presName="accent_3" presStyleCnt="0"/>
      <dgm:spPr/>
    </dgm:pt>
    <dgm:pt modelId="{313614F1-D03B-4431-A4A0-C30988892EF5}" type="pres">
      <dgm:prSet presAssocID="{9103BF99-F0AC-46DB-A5A2-023BE1AC7728}" presName="accentRepeatNode" presStyleLbl="solidFgAcc1" presStyleIdx="2" presStyleCnt="3"/>
      <dgm:spPr/>
    </dgm:pt>
  </dgm:ptLst>
  <dgm:cxnLst>
    <dgm:cxn modelId="{4CA9F801-1AB8-495B-AC20-219B46C2DA22}" type="presOf" srcId="{3B5BABCA-72A2-448F-9542-EC8F6D43346D}" destId="{6A2645E2-2E7B-4947-914B-BE23322CD676}" srcOrd="0" destOrd="4" presId="urn:microsoft.com/office/officeart/2008/layout/VerticalCurvedList"/>
    <dgm:cxn modelId="{E05DC918-CE2B-45D6-B901-79C66ADF505C}" srcId="{DB264EA5-D75F-4501-AB62-726641E61BA2}" destId="{85EF6E91-14C4-43FE-A0D9-79854D366FF0}" srcOrd="0" destOrd="0" parTransId="{0B0F03C6-5B8A-42D4-8878-B41F87A3728F}" sibTransId="{5C5EDBEE-21AD-4382-AC61-0166D2A342C4}"/>
    <dgm:cxn modelId="{50DAB822-BE11-43A6-8540-915220676F1A}" type="presOf" srcId="{DB264EA5-D75F-4501-AB62-726641E61BA2}" destId="{DF8844FD-8444-4422-927D-B6D7744B3BC0}" srcOrd="0" destOrd="0" presId="urn:microsoft.com/office/officeart/2008/layout/VerticalCurvedList"/>
    <dgm:cxn modelId="{905B1927-BD15-47F1-995E-DBE2C7560B5C}" srcId="{DB264EA5-D75F-4501-AB62-726641E61BA2}" destId="{E745BB0A-CE0E-4E82-B2C9-28BA3263F991}" srcOrd="1" destOrd="0" parTransId="{C4AACD71-450C-4F2B-9207-AA11A837E258}" sibTransId="{A6D665B7-5A76-49CB-BEE3-24588C6A7BF9}"/>
    <dgm:cxn modelId="{BD799B2E-9612-42B7-B3EA-AC62DFD2035F}" srcId="{A5ED2042-55AC-4F6A-8057-33988D72E69B}" destId="{9103BF99-F0AC-46DB-A5A2-023BE1AC7728}" srcOrd="2" destOrd="0" parTransId="{757F74F3-FBB5-481B-976E-9A1A80E98CE2}" sibTransId="{2F64EFC1-F2CB-4703-93DD-205878A99C76}"/>
    <dgm:cxn modelId="{D5F2BF39-521B-4CA9-8B02-1702605C873D}" srcId="{2FD7DFFF-57DF-4228-BC24-ED2F0F9737DD}" destId="{C8C84C25-EB55-44D3-B064-63763E08106C}" srcOrd="0" destOrd="0" parTransId="{BFD98B20-5079-4A9E-BF5B-B0B969460DB0}" sibTransId="{715E8BE8-0F4D-4A33-A2E3-BBE1AB115EEB}"/>
    <dgm:cxn modelId="{F689015E-8D3F-4629-B14F-FC133FB79C86}" srcId="{9103BF99-F0AC-46DB-A5A2-023BE1AC7728}" destId="{2FD7DFFF-57DF-4228-BC24-ED2F0F9737DD}" srcOrd="1" destOrd="0" parTransId="{D5FD0D7C-E917-43E4-916B-EE04110833CF}" sibTransId="{21D3AE3E-6909-4EAD-936B-C091F4375101}"/>
    <dgm:cxn modelId="{9FCCEB47-18B4-4F32-978B-32821B9B7691}" srcId="{8B6142D9-6690-4ABE-9DCE-8D7A8E98F4E5}" destId="{8BC406AE-833D-4B42-8C7C-B511394F1702}" srcOrd="1" destOrd="0" parTransId="{62711AEA-F3D9-42E6-BC11-D1F1DDA7E6C9}" sibTransId="{886827EF-617C-4908-BAF1-C2F0764F08F8}"/>
    <dgm:cxn modelId="{BD5C224B-9231-48F4-BF15-51E2AB2D306A}" type="presOf" srcId="{592130B5-2556-4713-99F7-C962DEC9F3B9}" destId="{F125236F-71BB-43E8-AF2D-EC8785A82796}" srcOrd="0" destOrd="1" presId="urn:microsoft.com/office/officeart/2008/layout/VerticalCurvedList"/>
    <dgm:cxn modelId="{041C0C6C-83DD-41B8-984A-162F29ACA3FA}" type="presOf" srcId="{8B6142D9-6690-4ABE-9DCE-8D7A8E98F4E5}" destId="{F125236F-71BB-43E8-AF2D-EC8785A82796}" srcOrd="0" destOrd="0" presId="urn:microsoft.com/office/officeart/2008/layout/VerticalCurvedList"/>
    <dgm:cxn modelId="{9250896C-E0DA-4D6C-8F4B-4C044BC0316D}" srcId="{9103BF99-F0AC-46DB-A5A2-023BE1AC7728}" destId="{3B5BABCA-72A2-448F-9542-EC8F6D43346D}" srcOrd="2" destOrd="0" parTransId="{BEB2D9E8-6F19-4D9E-810F-C39B24761BB2}" sibTransId="{B83C7CC3-FA72-4824-81BE-1A5ACC4C894B}"/>
    <dgm:cxn modelId="{A1D5656E-ACDE-4B3C-B658-D1B07A7C8AA5}" srcId="{A5ED2042-55AC-4F6A-8057-33988D72E69B}" destId="{DB264EA5-D75F-4501-AB62-726641E61BA2}" srcOrd="0" destOrd="0" parTransId="{15173B9F-9ABF-450D-BF8D-A6B1DDE1E116}" sibTransId="{82722AB0-53D5-4745-BB3C-5A8621D2F730}"/>
    <dgm:cxn modelId="{EC788A6F-FC2B-48BE-B5C7-83514EF02639}" type="presOf" srcId="{85EF6E91-14C4-43FE-A0D9-79854D366FF0}" destId="{DF8844FD-8444-4422-927D-B6D7744B3BC0}" srcOrd="0" destOrd="1" presId="urn:microsoft.com/office/officeart/2008/layout/VerticalCurvedList"/>
    <dgm:cxn modelId="{43539D76-298B-48A6-90F5-51A2EDE6FA38}" type="presOf" srcId="{8BC406AE-833D-4B42-8C7C-B511394F1702}" destId="{F125236F-71BB-43E8-AF2D-EC8785A82796}" srcOrd="0" destOrd="2" presId="urn:microsoft.com/office/officeart/2008/layout/VerticalCurvedList"/>
    <dgm:cxn modelId="{57D0EB8E-824C-4239-AB98-582A28F3E9F2}" type="presOf" srcId="{E745BB0A-CE0E-4E82-B2C9-28BA3263F991}" destId="{DF8844FD-8444-4422-927D-B6D7744B3BC0}" srcOrd="0" destOrd="2" presId="urn:microsoft.com/office/officeart/2008/layout/VerticalCurvedList"/>
    <dgm:cxn modelId="{DDBA8597-AC67-4FCF-AFEF-67D762630178}" type="presOf" srcId="{9103BF99-F0AC-46DB-A5A2-023BE1AC7728}" destId="{6A2645E2-2E7B-4947-914B-BE23322CD676}" srcOrd="0" destOrd="0" presId="urn:microsoft.com/office/officeart/2008/layout/VerticalCurvedList"/>
    <dgm:cxn modelId="{9AA2A798-66FC-4720-B1CD-E800552EBB5D}" srcId="{9103BF99-F0AC-46DB-A5A2-023BE1AC7728}" destId="{559017A7-5523-4E89-A2B7-F93D65CEF57A}" srcOrd="0" destOrd="0" parTransId="{995BEE6B-FD69-4A09-8DF0-645071A51BE1}" sibTransId="{62C7B286-2FA2-4311-AC9E-B1BDFFA7AA76}"/>
    <dgm:cxn modelId="{9052AC9A-EB24-4C66-91F8-0BC1B4805A35}" type="presOf" srcId="{2FD7DFFF-57DF-4228-BC24-ED2F0F9737DD}" destId="{6A2645E2-2E7B-4947-914B-BE23322CD676}" srcOrd="0" destOrd="2" presId="urn:microsoft.com/office/officeart/2008/layout/VerticalCurvedList"/>
    <dgm:cxn modelId="{ECA840AD-A811-46E8-A21B-D10824E545DC}" srcId="{A5ED2042-55AC-4F6A-8057-33988D72E69B}" destId="{8B6142D9-6690-4ABE-9DCE-8D7A8E98F4E5}" srcOrd="1" destOrd="0" parTransId="{9B6937A4-6A54-4F0F-A3B6-7C648EC33926}" sibTransId="{EF560895-34FA-49A3-947E-3EF9B7C295E0}"/>
    <dgm:cxn modelId="{F92F67BA-CC5C-4906-8B26-9FF1E9782E70}" type="presOf" srcId="{C8C84C25-EB55-44D3-B064-63763E08106C}" destId="{6A2645E2-2E7B-4947-914B-BE23322CD676}" srcOrd="0" destOrd="3" presId="urn:microsoft.com/office/officeart/2008/layout/VerticalCurvedList"/>
    <dgm:cxn modelId="{464701C5-D8BF-4828-9777-1192935CDEA6}" type="presOf" srcId="{A5ED2042-55AC-4F6A-8057-33988D72E69B}" destId="{3991F171-71D5-42CC-913A-629A64C62ECB}" srcOrd="0" destOrd="0" presId="urn:microsoft.com/office/officeart/2008/layout/VerticalCurvedList"/>
    <dgm:cxn modelId="{46BCF9E5-72C5-4A5B-AC75-EE667F0595CC}" type="presOf" srcId="{5C5EDBEE-21AD-4382-AC61-0166D2A342C4}" destId="{DC073F2C-8AC3-45B5-96DF-475CAE05AFB0}" srcOrd="0" destOrd="0" presId="urn:microsoft.com/office/officeart/2008/layout/VerticalCurvedList"/>
    <dgm:cxn modelId="{D2C1C2EA-A959-4A8B-BB8C-DC4DD20CB531}" srcId="{8B6142D9-6690-4ABE-9DCE-8D7A8E98F4E5}" destId="{592130B5-2556-4713-99F7-C962DEC9F3B9}" srcOrd="0" destOrd="0" parTransId="{0FE7DB5B-C0DA-42B2-8100-12517C2E89A0}" sibTransId="{F67748DB-ECBD-4B3B-94DA-4007877BA0F3}"/>
    <dgm:cxn modelId="{B53F16FA-4258-4A7E-9DC0-8CED8C5F3149}" type="presOf" srcId="{559017A7-5523-4E89-A2B7-F93D65CEF57A}" destId="{6A2645E2-2E7B-4947-914B-BE23322CD676}" srcOrd="0" destOrd="1" presId="urn:microsoft.com/office/officeart/2008/layout/VerticalCurvedList"/>
    <dgm:cxn modelId="{7D88FB1D-11CC-46BC-8010-5D2EFE3632E5}" type="presParOf" srcId="{3991F171-71D5-42CC-913A-629A64C62ECB}" destId="{AB4B99D9-6E8A-4A16-B06B-AC0BD0E0FBB5}" srcOrd="0" destOrd="0" presId="urn:microsoft.com/office/officeart/2008/layout/VerticalCurvedList"/>
    <dgm:cxn modelId="{02D66DE5-FD29-4D0F-862B-5D89A94B55D1}" type="presParOf" srcId="{AB4B99D9-6E8A-4A16-B06B-AC0BD0E0FBB5}" destId="{388FE94D-1D64-43C6-A324-C3AD20C12EF8}" srcOrd="0" destOrd="0" presId="urn:microsoft.com/office/officeart/2008/layout/VerticalCurvedList"/>
    <dgm:cxn modelId="{61C26064-DF32-489A-AB93-1BBB679642AF}" type="presParOf" srcId="{388FE94D-1D64-43C6-A324-C3AD20C12EF8}" destId="{DFE1198F-0BED-4675-A0EA-69F9707E1A14}" srcOrd="0" destOrd="0" presId="urn:microsoft.com/office/officeart/2008/layout/VerticalCurvedList"/>
    <dgm:cxn modelId="{26AF9859-6558-44C4-AF7D-FB9D4CCD8FB0}" type="presParOf" srcId="{388FE94D-1D64-43C6-A324-C3AD20C12EF8}" destId="{DC073F2C-8AC3-45B5-96DF-475CAE05AFB0}" srcOrd="1" destOrd="0" presId="urn:microsoft.com/office/officeart/2008/layout/VerticalCurvedList"/>
    <dgm:cxn modelId="{4A11D5A8-3055-4A73-B819-4C10945DD727}" type="presParOf" srcId="{388FE94D-1D64-43C6-A324-C3AD20C12EF8}" destId="{0994C765-12D4-4EB9-8BD7-2D70AAFCCAA9}" srcOrd="2" destOrd="0" presId="urn:microsoft.com/office/officeart/2008/layout/VerticalCurvedList"/>
    <dgm:cxn modelId="{81D05AC3-EEEB-4120-B1B8-9CB94BAC1D1F}" type="presParOf" srcId="{388FE94D-1D64-43C6-A324-C3AD20C12EF8}" destId="{FD6A9A55-3BC7-4199-A734-7BB0C95232E8}" srcOrd="3" destOrd="0" presId="urn:microsoft.com/office/officeart/2008/layout/VerticalCurvedList"/>
    <dgm:cxn modelId="{3A9141A1-B42F-4BA9-9F94-FEF71F258ECD}" type="presParOf" srcId="{AB4B99D9-6E8A-4A16-B06B-AC0BD0E0FBB5}" destId="{DF8844FD-8444-4422-927D-B6D7744B3BC0}" srcOrd="1" destOrd="0" presId="urn:microsoft.com/office/officeart/2008/layout/VerticalCurvedList"/>
    <dgm:cxn modelId="{C573181F-AF5B-4699-8CC2-D49ED792E4E4}" type="presParOf" srcId="{AB4B99D9-6E8A-4A16-B06B-AC0BD0E0FBB5}" destId="{94F7D7C2-366E-4F84-8DA1-88E95FD62A92}" srcOrd="2" destOrd="0" presId="urn:microsoft.com/office/officeart/2008/layout/VerticalCurvedList"/>
    <dgm:cxn modelId="{5F2E2BC0-D834-4DC6-96EB-FB817FF43FC0}" type="presParOf" srcId="{94F7D7C2-366E-4F84-8DA1-88E95FD62A92}" destId="{384C1B05-14BB-4450-9996-2CEF1C8D67BC}" srcOrd="0" destOrd="0" presId="urn:microsoft.com/office/officeart/2008/layout/VerticalCurvedList"/>
    <dgm:cxn modelId="{FCE2F400-9EF5-4F3F-9DB5-9B78EE5B9452}" type="presParOf" srcId="{AB4B99D9-6E8A-4A16-B06B-AC0BD0E0FBB5}" destId="{F125236F-71BB-43E8-AF2D-EC8785A82796}" srcOrd="3" destOrd="0" presId="urn:microsoft.com/office/officeart/2008/layout/VerticalCurvedList"/>
    <dgm:cxn modelId="{85393C44-B6A2-4BCC-AF71-A9FA1392D20C}" type="presParOf" srcId="{AB4B99D9-6E8A-4A16-B06B-AC0BD0E0FBB5}" destId="{35A8EB01-B168-4700-9C6B-6EF784CBFE49}" srcOrd="4" destOrd="0" presId="urn:microsoft.com/office/officeart/2008/layout/VerticalCurvedList"/>
    <dgm:cxn modelId="{22562EC4-F792-43A8-B496-D36B6C8B849E}" type="presParOf" srcId="{35A8EB01-B168-4700-9C6B-6EF784CBFE49}" destId="{7791CD05-A0A3-49E2-AA61-281F71D73C9E}" srcOrd="0" destOrd="0" presId="urn:microsoft.com/office/officeart/2008/layout/VerticalCurvedList"/>
    <dgm:cxn modelId="{10B377F5-D67F-4837-AA65-77415A5993A2}" type="presParOf" srcId="{AB4B99D9-6E8A-4A16-B06B-AC0BD0E0FBB5}" destId="{6A2645E2-2E7B-4947-914B-BE23322CD676}" srcOrd="5" destOrd="0" presId="urn:microsoft.com/office/officeart/2008/layout/VerticalCurvedList"/>
    <dgm:cxn modelId="{F649994A-2855-491C-9FA6-F2279C8E6A29}" type="presParOf" srcId="{AB4B99D9-6E8A-4A16-B06B-AC0BD0E0FBB5}" destId="{2050D4CE-CEDA-43D9-875A-02D3D7EE3AF6}" srcOrd="6" destOrd="0" presId="urn:microsoft.com/office/officeart/2008/layout/VerticalCurvedList"/>
    <dgm:cxn modelId="{C4E96822-17E9-49EF-B5BB-58DFF54648E7}" type="presParOf" srcId="{2050D4CE-CEDA-43D9-875A-02D3D7EE3AF6}" destId="{313614F1-D03B-4431-A4A0-C30988892E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66F2A-2B83-45E1-8C48-BA4C03471DB5}">
      <dsp:nvSpPr>
        <dsp:cNvPr id="0" name=""/>
        <dsp:cNvSpPr/>
      </dsp:nvSpPr>
      <dsp:spPr>
        <a:xfrm>
          <a:off x="0" y="219033"/>
          <a:ext cx="6748106" cy="166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728" tIns="208280" rIns="52372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widely used in a variety of applications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higher classification accuracy → more data 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leads to more complex model architectures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numerous hours to train in CPU machines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need to accelerate training (GPUs, distributed setups)</a:t>
          </a:r>
          <a:endParaRPr lang="el-GR" sz="1800" kern="1200" dirty="0"/>
        </a:p>
      </dsp:txBody>
      <dsp:txXfrm>
        <a:off x="0" y="219033"/>
        <a:ext cx="6748106" cy="1669500"/>
      </dsp:txXfrm>
    </dsp:sp>
    <dsp:sp modelId="{EEEE19BD-99DD-4521-9060-5F47E7024FFA}">
      <dsp:nvSpPr>
        <dsp:cNvPr id="0" name=""/>
        <dsp:cNvSpPr/>
      </dsp:nvSpPr>
      <dsp:spPr>
        <a:xfrm>
          <a:off x="337405" y="71433"/>
          <a:ext cx="4723674" cy="2952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544" tIns="0" rIns="1785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Deep</a:t>
          </a:r>
          <a:r>
            <a:rPr lang="en-US" sz="2000" kern="1200" dirty="0"/>
            <a:t> </a:t>
          </a:r>
          <a:r>
            <a:rPr lang="en-US" sz="1800" kern="1200" dirty="0"/>
            <a:t>Learning</a:t>
          </a:r>
          <a:endParaRPr lang="el-GR" sz="2000" kern="1200" dirty="0"/>
        </a:p>
      </dsp:txBody>
      <dsp:txXfrm>
        <a:off x="351815" y="85843"/>
        <a:ext cx="4694854" cy="266380"/>
      </dsp:txXfrm>
    </dsp:sp>
    <dsp:sp modelId="{7E7146D4-3A3D-4C7C-A0BF-6EC11D1F292B}">
      <dsp:nvSpPr>
        <dsp:cNvPr id="0" name=""/>
        <dsp:cNvSpPr/>
      </dsp:nvSpPr>
      <dsp:spPr>
        <a:xfrm>
          <a:off x="0" y="2090133"/>
          <a:ext cx="6748106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728" tIns="208280" rIns="52372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All – reduce 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Synchronization overheads </a:t>
          </a:r>
          <a:r>
            <a:rPr lang="en-US" sz="1800" kern="1200" dirty="0">
              <a:latin typeface="Franklin Gothic Book" panose="020B0503020102020204" pitchFamily="34" charset="0"/>
            </a:rPr>
            <a:t>→ harm training speed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Parameter Server Architecture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 overheads, stale gradients</a:t>
          </a:r>
          <a:r>
            <a:rPr lang="en-US" sz="1800" kern="1200" dirty="0">
              <a:latin typeface="Franklin Gothic Book" panose="020B0503020102020204" pitchFamily="34" charset="0"/>
            </a:rPr>
            <a:t>→ harm accuracy</a:t>
          </a:r>
          <a:endParaRPr lang="el-GR" sz="1800" kern="1200" dirty="0"/>
        </a:p>
      </dsp:txBody>
      <dsp:txXfrm>
        <a:off x="0" y="2090133"/>
        <a:ext cx="6748106" cy="1386000"/>
      </dsp:txXfrm>
    </dsp:sp>
    <dsp:sp modelId="{80DAE5F5-3648-4283-9E25-ACEEA32F71B3}">
      <dsp:nvSpPr>
        <dsp:cNvPr id="0" name=""/>
        <dsp:cNvSpPr/>
      </dsp:nvSpPr>
      <dsp:spPr>
        <a:xfrm>
          <a:off x="337405" y="1942533"/>
          <a:ext cx="4723674" cy="295200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544" tIns="0" rIns="1785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Distributed Learning Architectures</a:t>
          </a:r>
          <a:endParaRPr lang="el-GR" sz="1800" kern="1200" dirty="0"/>
        </a:p>
      </dsp:txBody>
      <dsp:txXfrm>
        <a:off x="351815" y="1956943"/>
        <a:ext cx="4694854" cy="266380"/>
      </dsp:txXfrm>
    </dsp:sp>
    <dsp:sp modelId="{5733581F-8EB7-476E-BD69-2E982A60DCC8}">
      <dsp:nvSpPr>
        <dsp:cNvPr id="0" name=""/>
        <dsp:cNvSpPr/>
      </dsp:nvSpPr>
      <dsp:spPr>
        <a:xfrm>
          <a:off x="0" y="3677733"/>
          <a:ext cx="6748106" cy="166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728" tIns="208280" rIns="52372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training data distribution 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could training benefit from it? </a:t>
          </a:r>
          <a:endParaRPr lang="el-GR" sz="1800" kern="1200" dirty="0"/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singlenode</a:t>
          </a:r>
          <a:r>
            <a:rPr lang="en-US" sz="1800" kern="1200" dirty="0"/>
            <a:t>, parameter server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Systematic data assignment to workers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Training access patterns</a:t>
          </a:r>
          <a:endParaRPr lang="el-GR" sz="1800" kern="1200" dirty="0"/>
        </a:p>
      </dsp:txBody>
      <dsp:txXfrm>
        <a:off x="0" y="3677733"/>
        <a:ext cx="6748106" cy="1669500"/>
      </dsp:txXfrm>
    </dsp:sp>
    <dsp:sp modelId="{FFAC5678-6223-4399-8266-72B641E529D1}">
      <dsp:nvSpPr>
        <dsp:cNvPr id="0" name=""/>
        <dsp:cNvSpPr/>
      </dsp:nvSpPr>
      <dsp:spPr>
        <a:xfrm>
          <a:off x="337405" y="3530133"/>
          <a:ext cx="4723674" cy="295200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544" tIns="0" rIns="1785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this PhD Research</a:t>
          </a:r>
          <a:endParaRPr lang="el-GR" sz="1800" kern="1200" dirty="0"/>
        </a:p>
      </dsp:txBody>
      <dsp:txXfrm>
        <a:off x="351815" y="3544543"/>
        <a:ext cx="4694854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66F2A-2B83-45E1-8C48-BA4C03471DB5}">
      <dsp:nvSpPr>
        <dsp:cNvPr id="0" name=""/>
        <dsp:cNvSpPr/>
      </dsp:nvSpPr>
      <dsp:spPr>
        <a:xfrm>
          <a:off x="0" y="446396"/>
          <a:ext cx="6748106" cy="15734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728" tIns="562356" rIns="5237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weights : solution of optimization problem</a:t>
          </a:r>
          <a:endParaRPr lang="el-G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loss function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gradient descent (GD)</a:t>
          </a:r>
          <a:endParaRPr lang="el-GR" sz="2000" kern="1200" dirty="0"/>
        </a:p>
      </dsp:txBody>
      <dsp:txXfrm>
        <a:off x="0" y="446396"/>
        <a:ext cx="6748106" cy="1573424"/>
      </dsp:txXfrm>
    </dsp:sp>
    <dsp:sp modelId="{EEEE19BD-99DD-4521-9060-5F47E7024FFA}">
      <dsp:nvSpPr>
        <dsp:cNvPr id="0" name=""/>
        <dsp:cNvSpPr/>
      </dsp:nvSpPr>
      <dsp:spPr>
        <a:xfrm>
          <a:off x="337405" y="47875"/>
          <a:ext cx="4723674" cy="79704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544" tIns="0" rIns="17854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Neural Networks</a:t>
          </a:r>
          <a:endParaRPr lang="el-GR" sz="2000" kern="1200" dirty="0"/>
        </a:p>
      </dsp:txBody>
      <dsp:txXfrm>
        <a:off x="376313" y="86783"/>
        <a:ext cx="4645858" cy="719224"/>
      </dsp:txXfrm>
    </dsp:sp>
    <dsp:sp modelId="{2B209B68-5632-4C74-8BBB-974C75CD1F08}">
      <dsp:nvSpPr>
        <dsp:cNvPr id="0" name=""/>
        <dsp:cNvSpPr/>
      </dsp:nvSpPr>
      <dsp:spPr>
        <a:xfrm>
          <a:off x="0" y="2564141"/>
          <a:ext cx="6748106" cy="2806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442814"/>
              <a:satOff val="-16694"/>
              <a:lumOff val="44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3728" tIns="562356" rIns="5237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GD </a:t>
          </a:r>
          <a:r>
            <a:rPr lang="en-US" sz="2000" kern="1200" dirty="0">
              <a:latin typeface="Franklin Gothic Book" panose="020B0503020102020204" pitchFamily="34" charset="0"/>
            </a:rPr>
            <a:t>→ slow iterations</a:t>
          </a:r>
          <a:endParaRPr lang="el-G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view on whole distribution / iteration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Mini-Batch Stochastic Gradient Descent</a:t>
          </a:r>
          <a:endParaRPr lang="el-G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subset of data / iteration</a:t>
          </a:r>
          <a:endParaRPr lang="el-G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more iterations to converge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may stuck on local minima</a:t>
          </a:r>
          <a:endParaRPr lang="el-G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Adam, </a:t>
          </a:r>
          <a:r>
            <a:rPr lang="en-US" sz="2000" kern="1200" dirty="0" err="1"/>
            <a:t>AdaGrad</a:t>
          </a:r>
          <a:r>
            <a:rPr lang="en-US" sz="2000" kern="1200" dirty="0"/>
            <a:t>, etc.</a:t>
          </a:r>
          <a:endParaRPr lang="el-GR" sz="2000" kern="1200" dirty="0"/>
        </a:p>
      </dsp:txBody>
      <dsp:txXfrm>
        <a:off x="0" y="2564141"/>
        <a:ext cx="6748106" cy="2806650"/>
      </dsp:txXfrm>
    </dsp:sp>
    <dsp:sp modelId="{5CA26B89-831A-4C91-AAE8-63BD46E6A7C0}">
      <dsp:nvSpPr>
        <dsp:cNvPr id="0" name=""/>
        <dsp:cNvSpPr/>
      </dsp:nvSpPr>
      <dsp:spPr>
        <a:xfrm>
          <a:off x="337405" y="2165621"/>
          <a:ext cx="4723674" cy="797040"/>
        </a:xfrm>
        <a:prstGeom prst="roundRect">
          <a:avLst/>
        </a:prstGeom>
        <a:solidFill>
          <a:schemeClr val="accent3">
            <a:shade val="50000"/>
            <a:hueOff val="-442814"/>
            <a:satOff val="-16694"/>
            <a:lumOff val="442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544" tIns="0" rIns="17854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Gradient Descent Variants</a:t>
          </a:r>
          <a:endParaRPr lang="el-GR" sz="2000" kern="1200" dirty="0"/>
        </a:p>
      </dsp:txBody>
      <dsp:txXfrm>
        <a:off x="376313" y="2204529"/>
        <a:ext cx="4645858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66F2A-2B83-45E1-8C48-BA4C03471DB5}">
      <dsp:nvSpPr>
        <dsp:cNvPr id="0" name=""/>
        <dsp:cNvSpPr/>
      </dsp:nvSpPr>
      <dsp:spPr>
        <a:xfrm>
          <a:off x="0" y="357316"/>
          <a:ext cx="5927724" cy="970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0057" tIns="145796" rIns="46005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restricted view on data / iteration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not moving directly towards opt. point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Franklin Gothic Book" panose="020B0503020102020204" pitchFamily="34" charset="0"/>
            </a:rPr>
            <a:t>shuffling → </a:t>
          </a:r>
          <a:r>
            <a:rPr lang="en-US" sz="1600" kern="1200" dirty="0"/>
            <a:t>less correlated data</a:t>
          </a:r>
          <a:endParaRPr lang="el-GR" sz="1600" kern="1200" dirty="0"/>
        </a:p>
      </dsp:txBody>
      <dsp:txXfrm>
        <a:off x="0" y="357316"/>
        <a:ext cx="5927724" cy="970200"/>
      </dsp:txXfrm>
    </dsp:sp>
    <dsp:sp modelId="{EEEE19BD-99DD-4521-9060-5F47E7024FFA}">
      <dsp:nvSpPr>
        <dsp:cNvPr id="0" name=""/>
        <dsp:cNvSpPr/>
      </dsp:nvSpPr>
      <dsp:spPr>
        <a:xfrm>
          <a:off x="296386" y="19635"/>
          <a:ext cx="4149407" cy="4410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38" tIns="0" rIns="1568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Mini – Batch SGD</a:t>
          </a:r>
          <a:endParaRPr lang="el-GR" sz="2000" kern="1200" dirty="0"/>
        </a:p>
      </dsp:txBody>
      <dsp:txXfrm>
        <a:off x="317914" y="41163"/>
        <a:ext cx="4106351" cy="397944"/>
      </dsp:txXfrm>
    </dsp:sp>
    <dsp:sp modelId="{8BA093FC-7282-4C82-A652-8455B282BF57}">
      <dsp:nvSpPr>
        <dsp:cNvPr id="0" name=""/>
        <dsp:cNvSpPr/>
      </dsp:nvSpPr>
      <dsp:spPr>
        <a:xfrm>
          <a:off x="0" y="1702997"/>
          <a:ext cx="5927724" cy="1455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0057" tIns="145796" rIns="46005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mini-batch representative of data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faster learning / higher accuracy ? 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data preprocess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Bengio</a:t>
          </a:r>
          <a:r>
            <a:rPr lang="en-US" sz="1600" kern="1200" dirty="0"/>
            <a:t> – Curriculum Learning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better convergence based on data traits </a:t>
          </a:r>
          <a:endParaRPr lang="el-GR" sz="1600" kern="1200" dirty="0"/>
        </a:p>
      </dsp:txBody>
      <dsp:txXfrm>
        <a:off x="0" y="1702997"/>
        <a:ext cx="5927724" cy="1455299"/>
      </dsp:txXfrm>
    </dsp:sp>
    <dsp:sp modelId="{DEE337B3-A385-43EF-8CE4-29BF72E9C24C}">
      <dsp:nvSpPr>
        <dsp:cNvPr id="0" name=""/>
        <dsp:cNvSpPr/>
      </dsp:nvSpPr>
      <dsp:spPr>
        <a:xfrm>
          <a:off x="296386" y="1365316"/>
          <a:ext cx="4149407" cy="441000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38" tIns="0" rIns="1568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Algorithmic batch extraction</a:t>
          </a:r>
          <a:endParaRPr lang="el-GR" sz="2000" kern="1200" dirty="0"/>
        </a:p>
      </dsp:txBody>
      <dsp:txXfrm>
        <a:off x="317914" y="1386844"/>
        <a:ext cx="4106351" cy="397944"/>
      </dsp:txXfrm>
    </dsp:sp>
    <dsp:sp modelId="{CF811F57-82D2-4374-B8C1-1CF729992F00}">
      <dsp:nvSpPr>
        <dsp:cNvPr id="0" name=""/>
        <dsp:cNvSpPr/>
      </dsp:nvSpPr>
      <dsp:spPr>
        <a:xfrm>
          <a:off x="0" y="3554777"/>
          <a:ext cx="5927724" cy="171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0057" tIns="145796" rIns="46005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Study algorithmic mini – batch selection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representative to data distribution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Example on CIFAR-10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cluster each classes to 2 subclasses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mini-batch from all subclasses</a:t>
          </a:r>
          <a:endParaRPr lang="el-G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5% / 2% improvement in validation loss / error</a:t>
          </a:r>
          <a:endParaRPr lang="el-GR" sz="1600" kern="1200" dirty="0"/>
        </a:p>
      </dsp:txBody>
      <dsp:txXfrm>
        <a:off x="0" y="3554777"/>
        <a:ext cx="5927724" cy="1719900"/>
      </dsp:txXfrm>
    </dsp:sp>
    <dsp:sp modelId="{08510DC8-34BB-47C9-B0C9-10F75903D120}">
      <dsp:nvSpPr>
        <dsp:cNvPr id="0" name=""/>
        <dsp:cNvSpPr/>
      </dsp:nvSpPr>
      <dsp:spPr>
        <a:xfrm>
          <a:off x="296386" y="3196097"/>
          <a:ext cx="4149407" cy="461999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38" tIns="0" rIns="15683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PhD Research Related Goals</a:t>
          </a:r>
          <a:endParaRPr lang="el-GR" sz="2000" kern="1200" dirty="0"/>
        </a:p>
      </dsp:txBody>
      <dsp:txXfrm>
        <a:off x="318939" y="3218650"/>
        <a:ext cx="4104301" cy="4168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0718A-EAED-4291-8E7B-B1F2F0CA5167}">
      <dsp:nvSpPr>
        <dsp:cNvPr id="0" name=""/>
        <dsp:cNvSpPr/>
      </dsp:nvSpPr>
      <dsp:spPr>
        <a:xfrm>
          <a:off x="0" y="394011"/>
          <a:ext cx="6965115" cy="1455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570" tIns="291592" rIns="54057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gradients using old model parameters 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possible solutions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variable learning rate (Dutta - 2013)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learning rate techniques – heterogeneous environment (Jiang - 2017)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FlexPS</a:t>
          </a:r>
          <a:r>
            <a:rPr lang="en-US" sz="1400" kern="1200" dirty="0"/>
            <a:t>: staleness parameter – aging (Huang - 2018)</a:t>
          </a:r>
          <a:endParaRPr lang="el-GR" sz="1400" kern="1200" dirty="0"/>
        </a:p>
      </dsp:txBody>
      <dsp:txXfrm>
        <a:off x="0" y="394011"/>
        <a:ext cx="6965115" cy="1455299"/>
      </dsp:txXfrm>
    </dsp:sp>
    <dsp:sp modelId="{4D5E71E9-8952-4A75-9E22-13A632015BA3}">
      <dsp:nvSpPr>
        <dsp:cNvPr id="0" name=""/>
        <dsp:cNvSpPr/>
      </dsp:nvSpPr>
      <dsp:spPr>
        <a:xfrm>
          <a:off x="348255" y="187371"/>
          <a:ext cx="4875580" cy="41328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285" tIns="0" rIns="18428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Stale Gradients Effect</a:t>
          </a:r>
          <a:endParaRPr lang="el-GR" sz="1400" kern="1200" dirty="0"/>
        </a:p>
      </dsp:txBody>
      <dsp:txXfrm>
        <a:off x="368430" y="207546"/>
        <a:ext cx="4835230" cy="372930"/>
      </dsp:txXfrm>
    </dsp:sp>
    <dsp:sp modelId="{DF7D956C-DD34-4906-90FA-77E48B89C57D}">
      <dsp:nvSpPr>
        <dsp:cNvPr id="0" name=""/>
        <dsp:cNvSpPr/>
      </dsp:nvSpPr>
      <dsp:spPr>
        <a:xfrm>
          <a:off x="0" y="2131551"/>
          <a:ext cx="6965115" cy="229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570" tIns="291592" rIns="54057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up to now algorithmic solutions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parameter server / learning rate level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systematic data </a:t>
          </a:r>
          <a:r>
            <a:rPr lang="en-US" sz="1400" kern="1200" dirty="0" err="1"/>
            <a:t>sharding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up to now random (TensorFlow using mod)</a:t>
          </a:r>
          <a:endParaRPr lang="el-GR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data skew in class level may occur </a:t>
          </a:r>
          <a:endParaRPr lang="el-GR" sz="1400" kern="1200" dirty="0"/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unbalanced classes (Imagenet example)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Idea! </a:t>
          </a:r>
          <a:r>
            <a:rPr lang="en-US" sz="1400" b="0" kern="1200" dirty="0"/>
            <a:t>exploit stratification and hidden stratification</a:t>
          </a:r>
          <a:endParaRPr lang="el-GR" sz="1400" b="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use in data </a:t>
          </a:r>
          <a:r>
            <a:rPr lang="en-US" sz="1400" b="0" kern="1200" dirty="0" err="1"/>
            <a:t>sharding</a:t>
          </a:r>
          <a:r>
            <a:rPr lang="en-US" sz="1400" b="0" kern="1200" dirty="0"/>
            <a:t> / per worker mini-batch selection</a:t>
          </a:r>
          <a:endParaRPr lang="el-GR" sz="1400" b="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smooth staleness effect</a:t>
          </a:r>
          <a:endParaRPr lang="el-GR" sz="1400" kern="1200" dirty="0"/>
        </a:p>
      </dsp:txBody>
      <dsp:txXfrm>
        <a:off x="0" y="2131551"/>
        <a:ext cx="6965115" cy="2293200"/>
      </dsp:txXfrm>
    </dsp:sp>
    <dsp:sp modelId="{13FE6176-A5A8-45DD-A654-EFA7901A022E}">
      <dsp:nvSpPr>
        <dsp:cNvPr id="0" name=""/>
        <dsp:cNvSpPr/>
      </dsp:nvSpPr>
      <dsp:spPr>
        <a:xfrm>
          <a:off x="348255" y="1924911"/>
          <a:ext cx="4875580" cy="413280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285" tIns="0" rIns="18428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Better Data Assignment</a:t>
          </a:r>
          <a:endParaRPr lang="el-GR" sz="1400" kern="1200" dirty="0"/>
        </a:p>
      </dsp:txBody>
      <dsp:txXfrm>
        <a:off x="368430" y="1945086"/>
        <a:ext cx="4835230" cy="372930"/>
      </dsp:txXfrm>
    </dsp:sp>
    <dsp:sp modelId="{33225119-5ED1-48B2-B2F7-C7B328D3B6FB}">
      <dsp:nvSpPr>
        <dsp:cNvPr id="0" name=""/>
        <dsp:cNvSpPr/>
      </dsp:nvSpPr>
      <dsp:spPr>
        <a:xfrm>
          <a:off x="0" y="4706991"/>
          <a:ext cx="6965115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-295209"/>
              <a:satOff val="-11129"/>
              <a:lumOff val="29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570" tIns="291592" rIns="54057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approximate query processing</a:t>
          </a:r>
          <a:endParaRPr lang="el-GR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learning from heterogeneous databases</a:t>
          </a:r>
          <a:endParaRPr lang="el-GR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medical image classification </a:t>
          </a:r>
          <a:endParaRPr lang="el-GR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locality / data sensitive hashing</a:t>
          </a:r>
          <a:endParaRPr lang="el-GR" sz="1400" b="0" kern="1200" dirty="0"/>
        </a:p>
      </dsp:txBody>
      <dsp:txXfrm>
        <a:off x="0" y="4706991"/>
        <a:ext cx="6965115" cy="1212750"/>
      </dsp:txXfrm>
    </dsp:sp>
    <dsp:sp modelId="{AAEFF709-E452-4137-8200-4F77ACFBE5CB}">
      <dsp:nvSpPr>
        <dsp:cNvPr id="0" name=""/>
        <dsp:cNvSpPr/>
      </dsp:nvSpPr>
      <dsp:spPr>
        <a:xfrm>
          <a:off x="348255" y="4500352"/>
          <a:ext cx="4875580" cy="413280"/>
        </a:xfrm>
        <a:prstGeom prst="roundRect">
          <a:avLst/>
        </a:prstGeom>
        <a:solidFill>
          <a:schemeClr val="accent3">
            <a:shade val="50000"/>
            <a:hueOff val="-295209"/>
            <a:satOff val="-11129"/>
            <a:lumOff val="294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285" tIns="0" rIns="18428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Stratification – Related Work</a:t>
          </a:r>
          <a:endParaRPr lang="el-GR" sz="1400" b="0" kern="1200" dirty="0"/>
        </a:p>
      </dsp:txBody>
      <dsp:txXfrm>
        <a:off x="368430" y="4520527"/>
        <a:ext cx="4835230" cy="372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66252-55E1-46AA-9D69-D07BA62575D1}">
      <dsp:nvSpPr>
        <dsp:cNvPr id="0" name=""/>
        <dsp:cNvSpPr/>
      </dsp:nvSpPr>
      <dsp:spPr>
        <a:xfrm>
          <a:off x="196" y="-115657"/>
          <a:ext cx="2372171" cy="3599988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Measure the effects of mini-batch design in single node training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representative mini-batches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exploit real time metrics</a:t>
          </a:r>
        </a:p>
      </dsp:txBody>
      <dsp:txXfrm>
        <a:off x="196" y="1324338"/>
        <a:ext cx="2372171" cy="2159993"/>
      </dsp:txXfrm>
    </dsp:sp>
    <dsp:sp modelId="{7CCFC610-9BE0-4E26-AB24-0046C4911D83}">
      <dsp:nvSpPr>
        <dsp:cNvPr id="0" name=""/>
        <dsp:cNvSpPr/>
      </dsp:nvSpPr>
      <dsp:spPr>
        <a:xfrm>
          <a:off x="196" y="467674"/>
          <a:ext cx="2372171" cy="72536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01</a:t>
          </a:r>
          <a:endParaRPr lang="en-US" sz="3000" kern="1200" dirty="0"/>
        </a:p>
      </dsp:txBody>
      <dsp:txXfrm>
        <a:off x="196" y="467674"/>
        <a:ext cx="2372171" cy="725360"/>
      </dsp:txXfrm>
    </dsp:sp>
    <dsp:sp modelId="{59B35CC5-D544-4CE1-BE00-920EB0BD5AB5}">
      <dsp:nvSpPr>
        <dsp:cNvPr id="0" name=""/>
        <dsp:cNvSpPr/>
      </dsp:nvSpPr>
      <dsp:spPr>
        <a:xfrm>
          <a:off x="2562141" y="-115657"/>
          <a:ext cx="2372171" cy="3599988"/>
        </a:xfrm>
        <a:prstGeom prst="rect">
          <a:avLst/>
        </a:prstGeom>
        <a:solidFill>
          <a:schemeClr val="accent3">
            <a:shade val="50000"/>
            <a:hueOff val="-221407"/>
            <a:satOff val="-8347"/>
            <a:lumOff val="22123"/>
            <a:alphaOff val="0"/>
          </a:schemeClr>
        </a:solidFill>
        <a:ln w="15875" cap="flat" cmpd="sng" algn="ctr">
          <a:solidFill>
            <a:schemeClr val="accent3">
              <a:shade val="50000"/>
              <a:hueOff val="-221407"/>
              <a:satOff val="-8347"/>
              <a:lumOff val="221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Evaluate techniques to extract distribution traits from big data sets</a:t>
          </a:r>
          <a:endParaRPr lang="el-GR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clustering algorithms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data sensitive hashing</a:t>
          </a:r>
          <a:endParaRPr lang="el-GR" sz="1400" kern="1200" dirty="0"/>
        </a:p>
      </dsp:txBody>
      <dsp:txXfrm>
        <a:off x="2562141" y="1324338"/>
        <a:ext cx="2372171" cy="2159993"/>
      </dsp:txXfrm>
    </dsp:sp>
    <dsp:sp modelId="{02933096-5727-460C-A983-939F3CA44D02}">
      <dsp:nvSpPr>
        <dsp:cNvPr id="0" name=""/>
        <dsp:cNvSpPr/>
      </dsp:nvSpPr>
      <dsp:spPr>
        <a:xfrm>
          <a:off x="2562141" y="261034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02</a:t>
          </a:r>
        </a:p>
      </dsp:txBody>
      <dsp:txXfrm>
        <a:off x="2562141" y="261034"/>
        <a:ext cx="2372171" cy="1138642"/>
      </dsp:txXfrm>
    </dsp:sp>
    <dsp:sp modelId="{A7802F83-3F35-404A-B3AF-1CFC92A18D8C}">
      <dsp:nvSpPr>
        <dsp:cNvPr id="0" name=""/>
        <dsp:cNvSpPr/>
      </dsp:nvSpPr>
      <dsp:spPr>
        <a:xfrm>
          <a:off x="5124086" y="-115657"/>
          <a:ext cx="2372171" cy="3599988"/>
        </a:xfrm>
        <a:prstGeom prst="rect">
          <a:avLst/>
        </a:prstGeom>
        <a:solidFill>
          <a:schemeClr val="accent3">
            <a:shade val="50000"/>
            <a:hueOff val="-442814"/>
            <a:satOff val="-16694"/>
            <a:lumOff val="44246"/>
            <a:alphaOff val="0"/>
          </a:schemeClr>
        </a:solidFill>
        <a:ln w="15875" cap="flat" cmpd="sng" algn="ctr">
          <a:solidFill>
            <a:schemeClr val="accent3">
              <a:shade val="50000"/>
              <a:hueOff val="-442814"/>
              <a:satOff val="-16694"/>
              <a:lumOff val="44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Apply distribution related information in data </a:t>
          </a:r>
          <a:r>
            <a:rPr lang="en-US" sz="1600" kern="1200" dirty="0" err="1"/>
            <a:t>sharding</a:t>
          </a:r>
          <a:r>
            <a:rPr lang="en-US" sz="1600" kern="1200" dirty="0"/>
            <a:t>.</a:t>
          </a:r>
          <a:endParaRPr lang="el-GR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stratification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distribution traits</a:t>
          </a:r>
          <a:endParaRPr lang="el-GR" sz="1400" kern="1200" dirty="0"/>
        </a:p>
      </dsp:txBody>
      <dsp:txXfrm>
        <a:off x="5124086" y="1324338"/>
        <a:ext cx="2372171" cy="2159993"/>
      </dsp:txXfrm>
    </dsp:sp>
    <dsp:sp modelId="{C937F9EB-F2DF-4ECD-B871-A539E8CB97E2}">
      <dsp:nvSpPr>
        <dsp:cNvPr id="0" name=""/>
        <dsp:cNvSpPr/>
      </dsp:nvSpPr>
      <dsp:spPr>
        <a:xfrm>
          <a:off x="5124086" y="261034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03</a:t>
          </a:r>
        </a:p>
      </dsp:txBody>
      <dsp:txXfrm>
        <a:off x="5124086" y="261034"/>
        <a:ext cx="2372171" cy="1138642"/>
      </dsp:txXfrm>
    </dsp:sp>
    <dsp:sp modelId="{9C053193-AF23-4F41-B688-EE314B4651CF}">
      <dsp:nvSpPr>
        <dsp:cNvPr id="0" name=""/>
        <dsp:cNvSpPr/>
      </dsp:nvSpPr>
      <dsp:spPr>
        <a:xfrm>
          <a:off x="7686032" y="-115657"/>
          <a:ext cx="2372171" cy="3599988"/>
        </a:xfrm>
        <a:prstGeom prst="rect">
          <a:avLst/>
        </a:prstGeom>
        <a:solidFill>
          <a:schemeClr val="accent3">
            <a:shade val="50000"/>
            <a:hueOff val="-221407"/>
            <a:satOff val="-8347"/>
            <a:lumOff val="22123"/>
            <a:alphaOff val="0"/>
          </a:schemeClr>
        </a:solidFill>
        <a:ln w="15875" cap="flat" cmpd="sng" algn="ctr">
          <a:solidFill>
            <a:schemeClr val="accent3">
              <a:shade val="50000"/>
              <a:hueOff val="-221407"/>
              <a:satOff val="-8347"/>
              <a:lumOff val="221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Streaming system for serving mini-batches to workers</a:t>
          </a:r>
          <a:endParaRPr lang="el-GR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collect data information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efficiently prepare mini-batches </a:t>
          </a:r>
          <a:endParaRPr lang="el-GR" sz="1400" kern="1200" dirty="0"/>
        </a:p>
      </dsp:txBody>
      <dsp:txXfrm>
        <a:off x="7686032" y="1324338"/>
        <a:ext cx="2372171" cy="2159993"/>
      </dsp:txXfrm>
    </dsp:sp>
    <dsp:sp modelId="{72FA97BC-A572-4AE9-98F7-27D44F5F4D4E}">
      <dsp:nvSpPr>
        <dsp:cNvPr id="0" name=""/>
        <dsp:cNvSpPr/>
      </dsp:nvSpPr>
      <dsp:spPr>
        <a:xfrm>
          <a:off x="7686032" y="261034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04</a:t>
          </a:r>
        </a:p>
      </dsp:txBody>
      <dsp:txXfrm>
        <a:off x="7686032" y="261034"/>
        <a:ext cx="2372171" cy="11386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73F2C-8AC3-45B5-96DF-475CAE05AFB0}">
      <dsp:nvSpPr>
        <dsp:cNvPr id="0" name=""/>
        <dsp:cNvSpPr/>
      </dsp:nvSpPr>
      <dsp:spPr>
        <a:xfrm>
          <a:off x="-6736084" y="-1030448"/>
          <a:ext cx="8020483" cy="8020483"/>
        </a:xfrm>
        <a:prstGeom prst="blockArc">
          <a:avLst>
            <a:gd name="adj1" fmla="val 18900000"/>
            <a:gd name="adj2" fmla="val 2700000"/>
            <a:gd name="adj3" fmla="val 269"/>
          </a:avLst>
        </a:pr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844FD-8444-4422-927D-B6D7744B3BC0}">
      <dsp:nvSpPr>
        <dsp:cNvPr id="0" name=""/>
        <dsp:cNvSpPr/>
      </dsp:nvSpPr>
      <dsp:spPr>
        <a:xfrm>
          <a:off x="827190" y="595958"/>
          <a:ext cx="5341072" cy="1191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6084" tIns="45720" rIns="45720" bIns="4572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Apache Spark</a:t>
          </a:r>
          <a:endParaRPr lang="en-US" sz="16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Clustering Algorithms – </a:t>
          </a:r>
          <a:r>
            <a:rPr lang="en-US" sz="1400" b="1" kern="1200" dirty="0" err="1"/>
            <a:t>SparkML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Metrics Computation</a:t>
          </a:r>
        </a:p>
      </dsp:txBody>
      <dsp:txXfrm>
        <a:off x="827190" y="595958"/>
        <a:ext cx="5341072" cy="1191917"/>
      </dsp:txXfrm>
    </dsp:sp>
    <dsp:sp modelId="{384C1B05-14BB-4450-9996-2CEF1C8D67BC}">
      <dsp:nvSpPr>
        <dsp:cNvPr id="0" name=""/>
        <dsp:cNvSpPr/>
      </dsp:nvSpPr>
      <dsp:spPr>
        <a:xfrm>
          <a:off x="60236" y="402868"/>
          <a:ext cx="1489896" cy="14898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5236F-71BB-43E8-AF2D-EC8785A82796}">
      <dsp:nvSpPr>
        <dsp:cNvPr id="0" name=""/>
        <dsp:cNvSpPr/>
      </dsp:nvSpPr>
      <dsp:spPr>
        <a:xfrm>
          <a:off x="1260452" y="2383834"/>
          <a:ext cx="4907810" cy="1191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6084" tIns="40640" rIns="40640" bIns="4064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Google TensorFlow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Model Training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Parameter Server Architecture</a:t>
          </a:r>
        </a:p>
      </dsp:txBody>
      <dsp:txXfrm>
        <a:off x="1260452" y="2383834"/>
        <a:ext cx="4907810" cy="1191917"/>
      </dsp:txXfrm>
    </dsp:sp>
    <dsp:sp modelId="{7791CD05-A0A3-49E2-AA61-281F71D73C9E}">
      <dsp:nvSpPr>
        <dsp:cNvPr id="0" name=""/>
        <dsp:cNvSpPr/>
      </dsp:nvSpPr>
      <dsp:spPr>
        <a:xfrm>
          <a:off x="515504" y="2234844"/>
          <a:ext cx="1489896" cy="14898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645E2-2E7B-4947-914B-BE23322CD676}">
      <dsp:nvSpPr>
        <dsp:cNvPr id="0" name=""/>
        <dsp:cNvSpPr/>
      </dsp:nvSpPr>
      <dsp:spPr>
        <a:xfrm>
          <a:off x="827190" y="4171710"/>
          <a:ext cx="5341072" cy="1191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6084" tIns="45720" rIns="45720" bIns="4572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Apache Arrow</a:t>
          </a:r>
          <a:endParaRPr lang="en-US" sz="13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streaming data batches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optimize data in columnar format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CPU / GPU computations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TensorFlow Compatibility</a:t>
          </a:r>
        </a:p>
      </dsp:txBody>
      <dsp:txXfrm>
        <a:off x="827190" y="4171710"/>
        <a:ext cx="5341072" cy="1191917"/>
      </dsp:txXfrm>
    </dsp:sp>
    <dsp:sp modelId="{313614F1-D03B-4431-A4A0-C30988892EF5}">
      <dsp:nvSpPr>
        <dsp:cNvPr id="0" name=""/>
        <dsp:cNvSpPr/>
      </dsp:nvSpPr>
      <dsp:spPr>
        <a:xfrm>
          <a:off x="82242" y="4022720"/>
          <a:ext cx="1489896" cy="14898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961038-E69E-4522-97BB-EB99858856DE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"/>
              <a:t>Κάντε κλικ για επεξεργασία των στυλ κειμένου του υποδείγματος</a:t>
            </a:r>
            <a:endParaRPr lang="en-US"/>
          </a:p>
          <a:p>
            <a:pPr lvl="1" rtl="0"/>
            <a:r>
              <a:rPr lang="el"/>
              <a:t>Δεύτερου επιπέδου</a:t>
            </a:r>
          </a:p>
          <a:p>
            <a:pPr lvl="2" rtl="0"/>
            <a:r>
              <a:rPr lang="el"/>
              <a:t>Τρίτου επιπέδου</a:t>
            </a:r>
          </a:p>
          <a:p>
            <a:pPr lvl="3" rtl="0"/>
            <a:r>
              <a:rPr lang="el"/>
              <a:t>Τέταρτου επιπέδου</a:t>
            </a:r>
          </a:p>
          <a:p>
            <a:pPr lvl="4" rtl="0"/>
            <a:r>
              <a:rPr lang="el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75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1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7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45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86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25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27126FDC-224F-40D9-BC14-B335420DDF0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D63439-1CC6-4094-85D0-A1C74227DFA2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6170DA-EBCE-4415-B782-844B757DAABC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AA9FC3-E810-4E41-B008-8F840F53EEA3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Θέση αριθμού διαφάνειας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245FF9-7D03-49CA-B48F-5C3E6E4538BB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35135B-71ED-4DAD-A0D4-F956DC504FD7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Θέση αριθμού διαφάνειας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ομέ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/>
              <a:t>1</a:t>
            </a:r>
            <a:fld id="{CEA4A3C6-2769-4B8E-B4CD-8638D980537F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9" name="Θέση υποσέλιδου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Θέση αριθμού διαφάνειας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09548" y="6446838"/>
            <a:ext cx="2584850" cy="365125"/>
          </a:xfrm>
        </p:spPr>
        <p:txBody>
          <a:bodyPr rtlCol="0"/>
          <a:lstStyle/>
          <a:p>
            <a:pPr rtl="0"/>
            <a:r>
              <a:rPr lang="en-US" dirty="0"/>
              <a:t>1</a:t>
            </a:r>
            <a:fld id="{D11AFD62-81D8-460C-9A40-4B19744AFB4A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11" name="Θέση υποσέλιδου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Θέση αριθμού διαφάνειας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Θέση ημερομηνίας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9DDFC-3711-4385-89BD-93ACC588C7FA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B6C2DE-AD7D-4301-AF66-F299BAC0F051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32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l" dirty="0"/>
              <a:t>Κάντε κλικ για να</a:t>
            </a:r>
            <a:r>
              <a:rPr lang="en-US" dirty="0"/>
              <a:t> </a:t>
            </a:r>
            <a:r>
              <a:rPr lang="el" dirty="0"/>
              <a:t>επεξεργαστείτε το</a:t>
            </a:r>
            <a:r>
              <a:rPr lang="en-US" dirty="0"/>
              <a:t> </a:t>
            </a:r>
            <a:r>
              <a:rPr lang="el" dirty="0"/>
              <a:t>Στυλ κύριου τίτλου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en-US" dirty="0"/>
              <a:t>1</a:t>
            </a:r>
            <a:fld id="{9934E474-51DB-4149-80D1-F3A9A7563EB9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εικόνας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1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5900B07-A939-46A1-95E3-F4BF6E48AFB2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"/>
              <a:t>Κάντε κλικ για να επεξεργαστείτε το Στυλ κύριου τίτλου</a:t>
            </a:r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l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"/>
              <a:t>Δεύτερου επιπέδου</a:t>
            </a:r>
          </a:p>
          <a:p>
            <a:pPr lvl="2" rtl="0"/>
            <a:r>
              <a:rPr lang="el"/>
              <a:t>Τρίτου επιπέδου</a:t>
            </a:r>
          </a:p>
          <a:p>
            <a:pPr lvl="3" rtl="0"/>
            <a:r>
              <a:rPr lang="el"/>
              <a:t>Τέταρτου επιπέδου</a:t>
            </a:r>
          </a:p>
          <a:p>
            <a:pPr lvl="4" rtl="0"/>
            <a:r>
              <a:rPr lang="el"/>
              <a:t>Πέμπτου επιπέδου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86D902E8-EFEB-49E0-A81E-5B9E8C2EA99F}" type="datetime1">
              <a:rPr lang="el-GR" smtClean="0"/>
              <a:t>20/8/2021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Ορθογώνιο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7754" y="703160"/>
            <a:ext cx="6540297" cy="3686015"/>
          </a:xfrm>
        </p:spPr>
        <p:txBody>
          <a:bodyPr rtlCol="0">
            <a:noAutofit/>
          </a:bodyPr>
          <a:lstStyle/>
          <a:p>
            <a:pPr rtl="0"/>
            <a:r>
              <a:rPr lang="en-US" sz="4000" dirty="0"/>
              <a:t>Exploiting data distribution in distributed learning of deep</a:t>
            </a:r>
            <a:br>
              <a:rPr lang="en-US" sz="4000" dirty="0"/>
            </a:br>
            <a:r>
              <a:rPr lang="en-US" sz="4000" dirty="0"/>
              <a:t>classification models under the parameter server architecture</a:t>
            </a:r>
            <a:endParaRPr lang="el" sz="4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958667"/>
          </a:xfrm>
        </p:spPr>
        <p:txBody>
          <a:bodyPr rtlCol="0">
            <a:normAutofit/>
          </a:bodyPr>
          <a:lstStyle/>
          <a:p>
            <a:pPr algn="ctr" rtl="0"/>
            <a:r>
              <a:rPr lang="en-US" sz="1600" b="1" dirty="0" err="1"/>
              <a:t>Nikodimos</a:t>
            </a:r>
            <a:r>
              <a:rPr lang="en-US" sz="1600" b="1" dirty="0"/>
              <a:t> </a:t>
            </a:r>
            <a:r>
              <a:rPr lang="en-US" sz="1600" b="1" dirty="0" err="1"/>
              <a:t>Provatas</a:t>
            </a:r>
            <a:endParaRPr lang="en-US" sz="1600" b="1" dirty="0"/>
          </a:p>
          <a:p>
            <a:pPr algn="ctr" rtl="0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supervised by Prof. </a:t>
            </a:r>
            <a:r>
              <a:rPr lang="en-US" sz="1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nectarios</a:t>
            </a:r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koziris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B8F8B110-04C8-46CE-96FE-2B3CC75FC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97" y="4909514"/>
            <a:ext cx="1251319" cy="125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SLab@NTUA (@cslab_ntua) | Twitter">
            <a:extLst>
              <a:ext uri="{FF2B5EF4-FFF2-40B4-BE49-F238E27FC236}">
                <a16:creationId xmlns:a16="http://schemas.microsoft.com/office/drawing/2014/main" id="{342CC38F-FD28-47DF-BCAE-98157C2122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87" b="29146"/>
          <a:stretch/>
        </p:blipFill>
        <p:spPr bwMode="auto">
          <a:xfrm>
            <a:off x="2534361" y="5202166"/>
            <a:ext cx="2122491" cy="95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Τίτλος 1">
            <a:extLst>
              <a:ext uri="{FF2B5EF4-FFF2-40B4-BE49-F238E27FC236}">
                <a16:creationId xmlns:a16="http://schemas.microsoft.com/office/drawing/2014/main" id="{303F3A59-2AD3-4EE3-9FBB-F308A69EAB26}"/>
              </a:ext>
            </a:extLst>
          </p:cNvPr>
          <p:cNvSpPr txBox="1">
            <a:spLocks/>
          </p:cNvSpPr>
          <p:nvPr/>
        </p:nvSpPr>
        <p:spPr>
          <a:xfrm>
            <a:off x="1265397" y="1226594"/>
            <a:ext cx="4035186" cy="958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VLDB 2021</a:t>
            </a:r>
          </a:p>
          <a:p>
            <a:r>
              <a:rPr lang="en-US" sz="3200" dirty="0"/>
              <a:t>PhD Workshop</a:t>
            </a:r>
            <a:endParaRPr lang="el" sz="3200" dirty="0"/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21"/>
    </mc:Choice>
    <mc:Fallback xmlns="">
      <p:transition spd="slow" advTm="2672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C879A0-90AA-43B8-A095-8A03EC0E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5" y="3153270"/>
            <a:ext cx="3517567" cy="613813"/>
          </a:xfrm>
        </p:spPr>
        <p:txBody>
          <a:bodyPr/>
          <a:lstStyle/>
          <a:p>
            <a:r>
              <a:rPr lang="en-US" dirty="0"/>
              <a:t>Introduction</a:t>
            </a:r>
            <a:endParaRPr lang="el-GR" dirty="0"/>
          </a:p>
        </p:txBody>
      </p:sp>
      <p:graphicFrame>
        <p:nvGraphicFramePr>
          <p:cNvPr id="7" name="Διάγραμμα 6">
            <a:extLst>
              <a:ext uri="{FF2B5EF4-FFF2-40B4-BE49-F238E27FC236}">
                <a16:creationId xmlns:a16="http://schemas.microsoft.com/office/drawing/2014/main" id="{15AFE3CB-E758-46B5-9B93-5DD417FF64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3165324"/>
              </p:ext>
            </p:extLst>
          </p:nvPr>
        </p:nvGraphicFramePr>
        <p:xfrm>
          <a:off x="5008465" y="750842"/>
          <a:ext cx="67481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55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77"/>
    </mc:Choice>
    <mc:Fallback xmlns="">
      <p:transition spd="slow" advTm="1459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A76F1A-F8CA-4D45-9F7F-2AD2CB99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(I) – Optimization in ML</a:t>
            </a:r>
            <a:endParaRPr lang="el-GR" dirty="0"/>
          </a:p>
        </p:txBody>
      </p:sp>
      <p:pic>
        <p:nvPicPr>
          <p:cNvPr id="9" name="Θέση περιεχομένου 8" descr="Εικόνα που περιέχει κείμενο, συσκευή, ανεμιστήρας&#10;&#10;Περιγραφή που δημιουργήθηκε αυτόματα">
            <a:extLst>
              <a:ext uri="{FF2B5EF4-FFF2-40B4-BE49-F238E27FC236}">
                <a16:creationId xmlns:a16="http://schemas.microsoft.com/office/drawing/2014/main" id="{1BD9F5A6-C912-4F57-8DC7-AB63568BC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27" y="2880358"/>
            <a:ext cx="2292096" cy="3255264"/>
          </a:xfrm>
        </p:spPr>
      </p:pic>
      <p:graphicFrame>
        <p:nvGraphicFramePr>
          <p:cNvPr id="10" name="Διάγραμμα 9">
            <a:extLst>
              <a:ext uri="{FF2B5EF4-FFF2-40B4-BE49-F238E27FC236}">
                <a16:creationId xmlns:a16="http://schemas.microsoft.com/office/drawing/2014/main" id="{8F98BFF4-8163-4007-A994-ADD733C7A6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886716"/>
              </p:ext>
            </p:extLst>
          </p:nvPr>
        </p:nvGraphicFramePr>
        <p:xfrm>
          <a:off x="5008465" y="750842"/>
          <a:ext cx="67481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3906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29"/>
    </mc:Choice>
    <mc:Fallback xmlns="">
      <p:transition spd="slow" advTm="749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A76F1A-F8CA-4D45-9F7F-2AD2CB99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 dirty="0"/>
              <a:t>Background (II) – Parameter Server Architecture </a:t>
            </a:r>
            <a:endParaRPr lang="el-GR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CB55D61-3745-474E-8B91-7F7E145E2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057400"/>
            <a:ext cx="4639736" cy="3811695"/>
          </a:xfrm>
        </p:spPr>
        <p:txBody>
          <a:bodyPr/>
          <a:lstStyle/>
          <a:p>
            <a:r>
              <a:rPr lang="en-US" dirty="0"/>
              <a:t>Parameter Servers</a:t>
            </a:r>
          </a:p>
          <a:p>
            <a:pPr lvl="1"/>
            <a:r>
              <a:rPr lang="en-US" dirty="0"/>
              <a:t>store neural networks in distributed fashion</a:t>
            </a:r>
          </a:p>
          <a:p>
            <a:r>
              <a:rPr lang="en-US" dirty="0"/>
              <a:t>Workers</a:t>
            </a:r>
          </a:p>
          <a:p>
            <a:pPr lvl="1"/>
            <a:r>
              <a:rPr lang="en-US" dirty="0"/>
              <a:t>local model copy </a:t>
            </a:r>
          </a:p>
          <a:p>
            <a:pPr lvl="1"/>
            <a:r>
              <a:rPr lang="en-US" dirty="0"/>
              <a:t>assigned data shard</a:t>
            </a:r>
          </a:p>
          <a:p>
            <a:pPr lvl="1"/>
            <a:r>
              <a:rPr lang="en-US" dirty="0"/>
              <a:t>compute gradients with SGD variants</a:t>
            </a:r>
          </a:p>
          <a:p>
            <a:r>
              <a:rPr lang="en-US" dirty="0"/>
              <a:t>Usually asynchronous aggregation </a:t>
            </a:r>
          </a:p>
          <a:p>
            <a:pPr lvl="1"/>
            <a:r>
              <a:rPr lang="en-US" dirty="0"/>
              <a:t>on global model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0DEB225-AF44-470C-909A-DE631267D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>
            <a:normAutofit/>
          </a:bodyPr>
          <a:lstStyle/>
          <a:p>
            <a:pPr algn="ctr"/>
            <a:r>
              <a:rPr lang="en-US" sz="1800" dirty="0"/>
              <a:t>Training Model under Parameter server architecture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C6B18441-5B93-4083-BBD1-52A77266DFA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834" y="2958273"/>
            <a:ext cx="2677955" cy="2910821"/>
          </a:xfrm>
          <a:noFill/>
        </p:spPr>
      </p:pic>
    </p:spTree>
    <p:extLst>
      <p:ext uri="{BB962C8B-B14F-4D97-AF65-F5344CB8AC3E}">
        <p14:creationId xmlns:p14="http://schemas.microsoft.com/office/powerpoint/2010/main" val="27384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175"/>
    </mc:Choice>
    <mc:Fallback xmlns="">
      <p:transition spd="slow" advTm="6317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B8480-0C09-4639-B19D-84AACF6D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data distribution</a:t>
            </a:r>
            <a:endParaRPr lang="el-GR" dirty="0"/>
          </a:p>
        </p:txBody>
      </p:sp>
      <p:sp>
        <p:nvSpPr>
          <p:cNvPr id="9" name="Θέση κειμένου 8">
            <a:extLst>
              <a:ext uri="{FF2B5EF4-FFF2-40B4-BE49-F238E27FC236}">
                <a16:creationId xmlns:a16="http://schemas.microsoft.com/office/drawing/2014/main" id="{D032B063-C66E-47C2-A959-2F1EEA08B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Single Node Training</a:t>
            </a:r>
            <a:endParaRPr lang="el-GR" dirty="0"/>
          </a:p>
        </p:txBody>
      </p:sp>
      <p:graphicFrame>
        <p:nvGraphicFramePr>
          <p:cNvPr id="10" name="Θέση περιεχομένου 9">
            <a:extLst>
              <a:ext uri="{FF2B5EF4-FFF2-40B4-BE49-F238E27FC236}">
                <a16:creationId xmlns:a16="http://schemas.microsoft.com/office/drawing/2014/main" id="{4405CC41-66D4-4C34-8768-8D93906F7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632310"/>
              </p:ext>
            </p:extLst>
          </p:nvPr>
        </p:nvGraphicFramePr>
        <p:xfrm>
          <a:off x="5459413" y="812800"/>
          <a:ext cx="5927725" cy="529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18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615"/>
    </mc:Choice>
    <mc:Fallback xmlns="">
      <p:transition spd="slow" advTm="13661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B8480-0C09-4639-B19D-84AACF6D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data distribution</a:t>
            </a:r>
            <a:endParaRPr lang="el-GR" dirty="0"/>
          </a:p>
        </p:txBody>
      </p:sp>
      <p:sp>
        <p:nvSpPr>
          <p:cNvPr id="9" name="Θέση κειμένου 8">
            <a:extLst>
              <a:ext uri="{FF2B5EF4-FFF2-40B4-BE49-F238E27FC236}">
                <a16:creationId xmlns:a16="http://schemas.microsoft.com/office/drawing/2014/main" id="{D032B063-C66E-47C2-A959-2F1EEA08B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Parameter Server Training</a:t>
            </a:r>
            <a:endParaRPr lang="el-GR" dirty="0"/>
          </a:p>
        </p:txBody>
      </p:sp>
      <p:graphicFrame>
        <p:nvGraphicFramePr>
          <p:cNvPr id="10" name="Θέση περιεχομένου 9">
            <a:extLst>
              <a:ext uri="{FF2B5EF4-FFF2-40B4-BE49-F238E27FC236}">
                <a16:creationId xmlns:a16="http://schemas.microsoft.com/office/drawing/2014/main" id="{4405CC41-66D4-4C34-8768-8D93906F7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85346"/>
              </p:ext>
            </p:extLst>
          </p:nvPr>
        </p:nvGraphicFramePr>
        <p:xfrm>
          <a:off x="5006925" y="245096"/>
          <a:ext cx="6965115" cy="6107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D9BEFE-3E39-44BF-B66D-486140BF5F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3977643"/>
            <a:ext cx="4656841" cy="1887170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CD76846-4553-4B31-93EF-0CFA14E35A02}"/>
              </a:ext>
            </a:extLst>
          </p:cNvPr>
          <p:cNvSpPr txBox="1">
            <a:spLocks/>
          </p:cNvSpPr>
          <p:nvPr/>
        </p:nvSpPr>
        <p:spPr>
          <a:xfrm>
            <a:off x="82380" y="5902106"/>
            <a:ext cx="4639736" cy="73628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Imagenet Data Distribution</a:t>
            </a:r>
          </a:p>
        </p:txBody>
      </p:sp>
    </p:spTree>
    <p:extLst>
      <p:ext uri="{BB962C8B-B14F-4D97-AF65-F5344CB8AC3E}">
        <p14:creationId xmlns:p14="http://schemas.microsoft.com/office/powerpoint/2010/main" val="227144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218"/>
    </mc:Choice>
    <mc:Fallback xmlns="">
      <p:transition spd="slow" advTm="12621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D6F041-6ABE-40F7-985D-0A0CE942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 dirty="0"/>
              <a:t>Research Plan</a:t>
            </a:r>
            <a:endParaRPr lang="el-GR" dirty="0"/>
          </a:p>
        </p:txBody>
      </p:sp>
      <p:graphicFrame>
        <p:nvGraphicFramePr>
          <p:cNvPr id="6" name="Θέση περιεχομένου 2">
            <a:extLst>
              <a:ext uri="{FF2B5EF4-FFF2-40B4-BE49-F238E27FC236}">
                <a16:creationId xmlns:a16="http://schemas.microsoft.com/office/drawing/2014/main" id="{53F50EA1-59ED-44C2-A499-D66DAF946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577965"/>
              </p:ext>
            </p:extLst>
          </p:nvPr>
        </p:nvGraphicFramePr>
        <p:xfrm>
          <a:off x="1097280" y="2108202"/>
          <a:ext cx="10058400" cy="3368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231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674"/>
    </mc:Choice>
    <mc:Fallback xmlns="">
      <p:transition spd="slow" advTm="6967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6D47CC-7CB5-46A7-B879-E0E4894E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85" y="503854"/>
            <a:ext cx="3517567" cy="2093975"/>
          </a:xfrm>
        </p:spPr>
        <p:txBody>
          <a:bodyPr anchor="b">
            <a:normAutofit/>
          </a:bodyPr>
          <a:lstStyle/>
          <a:p>
            <a:r>
              <a:rPr lang="en-US" dirty="0"/>
              <a:t>Technologies</a:t>
            </a:r>
            <a:endParaRPr lang="el-GR" dirty="0"/>
          </a:p>
        </p:txBody>
      </p:sp>
      <p:graphicFrame>
        <p:nvGraphicFramePr>
          <p:cNvPr id="8" name="Θέση περιεχομένου 5">
            <a:extLst>
              <a:ext uri="{FF2B5EF4-FFF2-40B4-BE49-F238E27FC236}">
                <a16:creationId xmlns:a16="http://schemas.microsoft.com/office/drawing/2014/main" id="{5C53AF57-C1F2-40C8-B2B1-0440A80855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59772"/>
              </p:ext>
            </p:extLst>
          </p:nvPr>
        </p:nvGraphicFramePr>
        <p:xfrm>
          <a:off x="5459413" y="503854"/>
          <a:ext cx="6250505" cy="5959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Οβάλ 13">
            <a:extLst>
              <a:ext uri="{FF2B5EF4-FFF2-40B4-BE49-F238E27FC236}">
                <a16:creationId xmlns:a16="http://schemas.microsoft.com/office/drawing/2014/main" id="{3118D332-07B1-412C-A3A2-4E8C1B00C4D2}"/>
              </a:ext>
            </a:extLst>
          </p:cNvPr>
          <p:cNvSpPr/>
          <p:nvPr/>
        </p:nvSpPr>
        <p:spPr>
          <a:xfrm>
            <a:off x="5986021" y="2748309"/>
            <a:ext cx="1461154" cy="1484326"/>
          </a:xfrm>
          <a:prstGeom prst="ellipse">
            <a:avLst/>
          </a:prstGeom>
          <a:solidFill>
            <a:schemeClr val="bg1"/>
          </a:solidFill>
          <a:ln>
            <a:solidFill>
              <a:srgbClr val="BF6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5542184A-9457-473B-99C4-BF330F3AC460}"/>
              </a:ext>
            </a:extLst>
          </p:cNvPr>
          <p:cNvSpPr/>
          <p:nvPr/>
        </p:nvSpPr>
        <p:spPr>
          <a:xfrm>
            <a:off x="5535106" y="902773"/>
            <a:ext cx="1461154" cy="1484326"/>
          </a:xfrm>
          <a:prstGeom prst="ellipse">
            <a:avLst/>
          </a:prstGeom>
          <a:solidFill>
            <a:schemeClr val="bg1"/>
          </a:solidFill>
          <a:ln>
            <a:solidFill>
              <a:srgbClr val="BF6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Οβάλ 14">
            <a:extLst>
              <a:ext uri="{FF2B5EF4-FFF2-40B4-BE49-F238E27FC236}">
                <a16:creationId xmlns:a16="http://schemas.microsoft.com/office/drawing/2014/main" id="{5401734F-CFB7-4211-8529-3B3200831932}"/>
              </a:ext>
            </a:extLst>
          </p:cNvPr>
          <p:cNvSpPr/>
          <p:nvPr/>
        </p:nvSpPr>
        <p:spPr>
          <a:xfrm>
            <a:off x="5553960" y="4537594"/>
            <a:ext cx="1461154" cy="1484326"/>
          </a:xfrm>
          <a:prstGeom prst="ellipse">
            <a:avLst/>
          </a:prstGeom>
          <a:solidFill>
            <a:schemeClr val="bg1"/>
          </a:solidFill>
          <a:ln>
            <a:solidFill>
              <a:srgbClr val="BF6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097C1B-A25D-4FF9-924C-EC1B4079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653" y="1255343"/>
            <a:ext cx="1153768" cy="59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nsorFlow">
            <a:extLst>
              <a:ext uri="{FF2B5EF4-FFF2-40B4-BE49-F238E27FC236}">
                <a16:creationId xmlns:a16="http://schemas.microsoft.com/office/drawing/2014/main" id="{F294E3FB-F0FE-4818-8ADE-2A86096A4A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1" r="16655"/>
          <a:stretch/>
        </p:blipFill>
        <p:spPr bwMode="auto">
          <a:xfrm>
            <a:off x="6202837" y="3043050"/>
            <a:ext cx="1055802" cy="89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pache Arrow | Apache Arrow">
            <a:extLst>
              <a:ext uri="{FF2B5EF4-FFF2-40B4-BE49-F238E27FC236}">
                <a16:creationId xmlns:a16="http://schemas.microsoft.com/office/drawing/2014/main" id="{D4C3D19B-629A-4FBB-A751-B01C78020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960" y="5007797"/>
            <a:ext cx="1488175" cy="54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Θέση κειμένου 8">
            <a:extLst>
              <a:ext uri="{FF2B5EF4-FFF2-40B4-BE49-F238E27FC236}">
                <a16:creationId xmlns:a16="http://schemas.microsoft.com/office/drawing/2014/main" id="{339BA66B-059B-402F-B45E-CF04C6BD0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31109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Benchmarking Setup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Measurements 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training speed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training / validation 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Baseline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training state of the art models under the parameter server setup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Compare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with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models exploiting distribution traits</a:t>
            </a:r>
          </a:p>
        </p:txBody>
      </p:sp>
    </p:spTree>
    <p:extLst>
      <p:ext uri="{BB962C8B-B14F-4D97-AF65-F5344CB8AC3E}">
        <p14:creationId xmlns:p14="http://schemas.microsoft.com/office/powerpoint/2010/main" val="259876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66"/>
    </mc:Choice>
    <mc:Fallback xmlns="">
      <p:transition spd="slow" advTm="7136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B9ADBA-5EF8-4DD5-A792-40FFB51723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809" b="11631"/>
          <a:stretch/>
        </p:blipFill>
        <p:spPr>
          <a:xfrm>
            <a:off x="15" y="10"/>
            <a:ext cx="12191985" cy="4578340"/>
          </a:xfrm>
          <a:prstGeom prst="rect">
            <a:avLst/>
          </a:prstGeom>
          <a:noFill/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827E4EE0-6CF3-496F-ABAB-968C85F9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anchor="b">
            <a:normAutofit/>
          </a:bodyPr>
          <a:lstStyle/>
          <a:p>
            <a:r>
              <a:rPr lang="en-US" dirty="0"/>
              <a:t>Questions?</a:t>
            </a:r>
            <a:endParaRPr lang="el-GR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894D989-AEF6-4D23-9EDA-1982185AD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1984380"/>
            <a:ext cx="4109202" cy="609600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Thank you 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D65BAC-F31C-428A-B38B-2DB10DEF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2D245FF9-7D03-49CA-B48F-5C3E6E4538BB}" type="datetime1">
              <a:rPr lang="el-GR" smtClean="0"/>
              <a:pPr rtl="0">
                <a:spcAft>
                  <a:spcPts val="600"/>
                </a:spcAft>
              </a:pPr>
              <a:t>20/8/2021</a:t>
            </a:fld>
            <a:endParaRPr lang="en-US" dirty="0"/>
          </a:p>
        </p:txBody>
      </p:sp>
      <p:sp>
        <p:nvSpPr>
          <p:cNvPr id="5" name="Γελαστό πρόσωπο 4">
            <a:extLst>
              <a:ext uri="{FF2B5EF4-FFF2-40B4-BE49-F238E27FC236}">
                <a16:creationId xmlns:a16="http://schemas.microsoft.com/office/drawing/2014/main" id="{489A0A38-E40E-494E-A1C7-71948A0E499B}"/>
              </a:ext>
            </a:extLst>
          </p:cNvPr>
          <p:cNvSpPr/>
          <p:nvPr/>
        </p:nvSpPr>
        <p:spPr>
          <a:xfrm>
            <a:off x="2817842" y="1956387"/>
            <a:ext cx="429211" cy="401217"/>
          </a:xfrm>
          <a:prstGeom prst="smileyFac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DE25968-4DC6-4094-B2A7-C7456BE86105}"/>
              </a:ext>
            </a:extLst>
          </p:cNvPr>
          <p:cNvSpPr txBox="1">
            <a:spLocks/>
          </p:cNvSpPr>
          <p:nvPr/>
        </p:nvSpPr>
        <p:spPr>
          <a:xfrm>
            <a:off x="1097279" y="5543044"/>
            <a:ext cx="10113645" cy="933409"/>
          </a:xfrm>
          <a:prstGeom prst="rect">
            <a:avLst/>
          </a:prstGeom>
        </p:spPr>
        <p:txBody>
          <a:bodyPr vert="horz" lIns="91440" tIns="0" rIns="91440" bIns="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Contact Information:</a:t>
            </a:r>
          </a:p>
          <a:p>
            <a:pPr algn="ctr"/>
            <a:r>
              <a:rPr lang="en-US" sz="2000" dirty="0" err="1"/>
              <a:t>Nikodimos</a:t>
            </a:r>
            <a:r>
              <a:rPr lang="en-US" sz="2000" dirty="0"/>
              <a:t> </a:t>
            </a:r>
            <a:r>
              <a:rPr lang="en-US" sz="2000" dirty="0" err="1"/>
              <a:t>Provatas</a:t>
            </a:r>
            <a:endParaRPr lang="en-US" sz="2000" dirty="0"/>
          </a:p>
          <a:p>
            <a:pPr algn="ctr"/>
            <a:r>
              <a:rPr lang="en-US" sz="2000" dirty="0"/>
              <a:t>Email: nprov@cslab.ece.ntua.gr</a:t>
            </a:r>
          </a:p>
        </p:txBody>
      </p:sp>
    </p:spTree>
    <p:extLst>
      <p:ext uri="{BB962C8B-B14F-4D97-AF65-F5344CB8AC3E}">
        <p14:creationId xmlns:p14="http://schemas.microsoft.com/office/powerpoint/2010/main" val="25975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22"/>
    </mc:Choice>
    <mc:Fallback xmlns="">
      <p:transition spd="slow" advTm="8822"/>
    </mc:Fallback>
  </mc:AlternateContent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00_TF56160789" id="{2C099BE8-CEDF-4507-9036-50B9C15B058F}" vid="{21C4C0AB-7B92-4CCE-8B51-2A204DA6E0EC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592</Words>
  <Application>Microsoft Office PowerPoint</Application>
  <PresentationFormat>Ευρεία οθόνη</PresentationFormat>
  <Paragraphs>150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Franklin Gothic Book</vt:lpstr>
      <vt:lpstr>1_RetrospectVTI</vt:lpstr>
      <vt:lpstr>Exploiting data distribution in distributed learning of deep classification models under the parameter server architecture</vt:lpstr>
      <vt:lpstr>Introduction</vt:lpstr>
      <vt:lpstr>Background (I) – Optimization in ML</vt:lpstr>
      <vt:lpstr>Background (II) – Parameter Server Architecture </vt:lpstr>
      <vt:lpstr>Exploiting data distribution</vt:lpstr>
      <vt:lpstr>Exploiting data distribution</vt:lpstr>
      <vt:lpstr>Research Plan</vt:lpstr>
      <vt:lpstr>Technologies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SELIS BDA: Big Data Analytics for the Logistics Domain</dc:title>
  <dc:creator>user</dc:creator>
  <cp:lastModifiedBy>user</cp:lastModifiedBy>
  <cp:revision>52</cp:revision>
  <dcterms:created xsi:type="dcterms:W3CDTF">2020-11-22T00:09:40Z</dcterms:created>
  <dcterms:modified xsi:type="dcterms:W3CDTF">2021-08-20T12:11:47Z</dcterms:modified>
</cp:coreProperties>
</file>