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</p:sldMasterIdLst>
  <p:notesMasterIdLst>
    <p:notesMasterId r:id="rId50"/>
  </p:notesMasterIdLst>
  <p:sldIdLst>
    <p:sldId id="256" r:id="rId3"/>
    <p:sldId id="298" r:id="rId4"/>
    <p:sldId id="299" r:id="rId5"/>
    <p:sldId id="323" r:id="rId6"/>
    <p:sldId id="324" r:id="rId7"/>
    <p:sldId id="307" r:id="rId8"/>
    <p:sldId id="302" r:id="rId9"/>
    <p:sldId id="319" r:id="rId10"/>
    <p:sldId id="325" r:id="rId11"/>
    <p:sldId id="371" r:id="rId12"/>
    <p:sldId id="369" r:id="rId13"/>
    <p:sldId id="333" r:id="rId14"/>
    <p:sldId id="314" r:id="rId15"/>
    <p:sldId id="315" r:id="rId16"/>
    <p:sldId id="316" r:id="rId17"/>
    <p:sldId id="317" r:id="rId18"/>
    <p:sldId id="327" r:id="rId19"/>
    <p:sldId id="328" r:id="rId20"/>
    <p:sldId id="329" r:id="rId21"/>
    <p:sldId id="331" r:id="rId22"/>
    <p:sldId id="336" r:id="rId23"/>
    <p:sldId id="337" r:id="rId24"/>
    <p:sldId id="271" r:id="rId25"/>
    <p:sldId id="368" r:id="rId26"/>
    <p:sldId id="356" r:id="rId27"/>
    <p:sldId id="360" r:id="rId28"/>
    <p:sldId id="358" r:id="rId29"/>
    <p:sldId id="362" r:id="rId30"/>
    <p:sldId id="363" r:id="rId31"/>
    <p:sldId id="364" r:id="rId32"/>
    <p:sldId id="366" r:id="rId33"/>
    <p:sldId id="367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295" r:id="rId43"/>
    <p:sldId id="347" r:id="rId44"/>
    <p:sldId id="349" r:id="rId45"/>
    <p:sldId id="370" r:id="rId46"/>
    <p:sldId id="286" r:id="rId47"/>
    <p:sldId id="287" r:id="rId48"/>
    <p:sldId id="28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2" autoAdjust="0"/>
    <p:restoredTop sz="79073" autoAdjust="0"/>
  </p:normalViewPr>
  <p:slideViewPr>
    <p:cSldViewPr>
      <p:cViewPr varScale="1">
        <p:scale>
          <a:sx n="67" d="100"/>
          <a:sy n="67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a\AppData\Roaming\Microsoft\Excel\Results%2009-15-2010%20(version%202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SPACE\PAPER\SUBMISSION\prodsynth\Figures\Results%2009-15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031808605410725"/>
          <c:y val="6.5173884514435912E-2"/>
          <c:w val="0.80166024262683577"/>
          <c:h val="0.71890912073490798"/>
        </c:manualLayout>
      </c:layout>
      <c:scatterChart>
        <c:scatterStyle val="smoothMarker"/>
        <c:ser>
          <c:idx val="0"/>
          <c:order val="0"/>
          <c:tx>
            <c:strRef>
              <c:f>'noMatching(cutoff 50K)'!$B$1</c:f>
              <c:strCache>
                <c:ptCount val="1"/>
                <c:pt idx="0">
                  <c:v>Our approach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'noMatching(cutoff 50K)'!$A$2:$A$147</c:f>
              <c:numCache>
                <c:formatCode>General</c:formatCode>
                <c:ptCount val="146"/>
                <c:pt idx="0">
                  <c:v>591</c:v>
                </c:pt>
                <c:pt idx="1">
                  <c:v>771</c:v>
                </c:pt>
                <c:pt idx="2">
                  <c:v>1120</c:v>
                </c:pt>
                <c:pt idx="3">
                  <c:v>1464</c:v>
                </c:pt>
                <c:pt idx="4">
                  <c:v>1780</c:v>
                </c:pt>
                <c:pt idx="5">
                  <c:v>2137</c:v>
                </c:pt>
                <c:pt idx="6">
                  <c:v>2583</c:v>
                </c:pt>
                <c:pt idx="7">
                  <c:v>3254</c:v>
                </c:pt>
                <c:pt idx="8">
                  <c:v>3847</c:v>
                </c:pt>
                <c:pt idx="9">
                  <c:v>4359</c:v>
                </c:pt>
                <c:pt idx="10">
                  <c:v>4833</c:v>
                </c:pt>
                <c:pt idx="11">
                  <c:v>5274</c:v>
                </c:pt>
                <c:pt idx="12">
                  <c:v>5743</c:v>
                </c:pt>
                <c:pt idx="13">
                  <c:v>6106</c:v>
                </c:pt>
                <c:pt idx="14">
                  <c:v>6460</c:v>
                </c:pt>
                <c:pt idx="15">
                  <c:v>6795</c:v>
                </c:pt>
                <c:pt idx="16">
                  <c:v>7123</c:v>
                </c:pt>
                <c:pt idx="17">
                  <c:v>7396</c:v>
                </c:pt>
                <c:pt idx="18">
                  <c:v>7701</c:v>
                </c:pt>
                <c:pt idx="19">
                  <c:v>7977</c:v>
                </c:pt>
                <c:pt idx="20">
                  <c:v>8209</c:v>
                </c:pt>
                <c:pt idx="21">
                  <c:v>8445</c:v>
                </c:pt>
                <c:pt idx="22">
                  <c:v>8664</c:v>
                </c:pt>
                <c:pt idx="23">
                  <c:v>9090</c:v>
                </c:pt>
                <c:pt idx="24">
                  <c:v>9313</c:v>
                </c:pt>
                <c:pt idx="25">
                  <c:v>9546</c:v>
                </c:pt>
                <c:pt idx="26">
                  <c:v>9748</c:v>
                </c:pt>
                <c:pt idx="27">
                  <c:v>9941</c:v>
                </c:pt>
                <c:pt idx="28">
                  <c:v>10142</c:v>
                </c:pt>
                <c:pt idx="29">
                  <c:v>10329</c:v>
                </c:pt>
                <c:pt idx="30">
                  <c:v>10526</c:v>
                </c:pt>
                <c:pt idx="31">
                  <c:v>10738</c:v>
                </c:pt>
                <c:pt idx="32">
                  <c:v>10943</c:v>
                </c:pt>
                <c:pt idx="33">
                  <c:v>11139</c:v>
                </c:pt>
                <c:pt idx="34">
                  <c:v>11559</c:v>
                </c:pt>
                <c:pt idx="35">
                  <c:v>11741</c:v>
                </c:pt>
                <c:pt idx="36">
                  <c:v>12117</c:v>
                </c:pt>
                <c:pt idx="37">
                  <c:v>12330</c:v>
                </c:pt>
                <c:pt idx="38">
                  <c:v>12524</c:v>
                </c:pt>
                <c:pt idx="39">
                  <c:v>12745</c:v>
                </c:pt>
                <c:pt idx="40">
                  <c:v>12931</c:v>
                </c:pt>
                <c:pt idx="41">
                  <c:v>13113</c:v>
                </c:pt>
                <c:pt idx="42">
                  <c:v>13331</c:v>
                </c:pt>
                <c:pt idx="43">
                  <c:v>13529</c:v>
                </c:pt>
                <c:pt idx="44">
                  <c:v>13718</c:v>
                </c:pt>
                <c:pt idx="45">
                  <c:v>13916</c:v>
                </c:pt>
                <c:pt idx="46">
                  <c:v>14102</c:v>
                </c:pt>
                <c:pt idx="47">
                  <c:v>14321</c:v>
                </c:pt>
                <c:pt idx="48">
                  <c:v>14519</c:v>
                </c:pt>
                <c:pt idx="49">
                  <c:v>14697</c:v>
                </c:pt>
                <c:pt idx="50">
                  <c:v>14922</c:v>
                </c:pt>
                <c:pt idx="51">
                  <c:v>15155</c:v>
                </c:pt>
                <c:pt idx="52">
                  <c:v>15355</c:v>
                </c:pt>
                <c:pt idx="53">
                  <c:v>15603</c:v>
                </c:pt>
                <c:pt idx="54">
                  <c:v>15834</c:v>
                </c:pt>
                <c:pt idx="55">
                  <c:v>16047</c:v>
                </c:pt>
                <c:pt idx="56">
                  <c:v>16292</c:v>
                </c:pt>
                <c:pt idx="57">
                  <c:v>16550</c:v>
                </c:pt>
                <c:pt idx="58">
                  <c:v>16817</c:v>
                </c:pt>
                <c:pt idx="59">
                  <c:v>17095</c:v>
                </c:pt>
                <c:pt idx="60">
                  <c:v>17389</c:v>
                </c:pt>
                <c:pt idx="61">
                  <c:v>17691</c:v>
                </c:pt>
                <c:pt idx="62">
                  <c:v>18002</c:v>
                </c:pt>
                <c:pt idx="63">
                  <c:v>18282</c:v>
                </c:pt>
                <c:pt idx="64">
                  <c:v>18572</c:v>
                </c:pt>
                <c:pt idx="65">
                  <c:v>18894</c:v>
                </c:pt>
                <c:pt idx="66">
                  <c:v>19203</c:v>
                </c:pt>
                <c:pt idx="67">
                  <c:v>19531</c:v>
                </c:pt>
                <c:pt idx="68">
                  <c:v>19875</c:v>
                </c:pt>
                <c:pt idx="69">
                  <c:v>20240</c:v>
                </c:pt>
                <c:pt idx="70">
                  <c:v>20591</c:v>
                </c:pt>
                <c:pt idx="71">
                  <c:v>20964</c:v>
                </c:pt>
                <c:pt idx="72">
                  <c:v>21416</c:v>
                </c:pt>
                <c:pt idx="73">
                  <c:v>21875</c:v>
                </c:pt>
                <c:pt idx="74">
                  <c:v>22928</c:v>
                </c:pt>
                <c:pt idx="75">
                  <c:v>23553</c:v>
                </c:pt>
                <c:pt idx="76">
                  <c:v>24231</c:v>
                </c:pt>
                <c:pt idx="77">
                  <c:v>24971</c:v>
                </c:pt>
                <c:pt idx="78">
                  <c:v>25776</c:v>
                </c:pt>
                <c:pt idx="79">
                  <c:v>26701</c:v>
                </c:pt>
                <c:pt idx="80">
                  <c:v>27229</c:v>
                </c:pt>
                <c:pt idx="81">
                  <c:v>27321</c:v>
                </c:pt>
                <c:pt idx="82">
                  <c:v>27985</c:v>
                </c:pt>
                <c:pt idx="83">
                  <c:v>28406</c:v>
                </c:pt>
                <c:pt idx="84">
                  <c:v>28511</c:v>
                </c:pt>
                <c:pt idx="85">
                  <c:v>28631</c:v>
                </c:pt>
                <c:pt idx="86">
                  <c:v>28853</c:v>
                </c:pt>
                <c:pt idx="87">
                  <c:v>28983</c:v>
                </c:pt>
                <c:pt idx="88">
                  <c:v>29231</c:v>
                </c:pt>
                <c:pt idx="89">
                  <c:v>29359</c:v>
                </c:pt>
                <c:pt idx="90">
                  <c:v>29502</c:v>
                </c:pt>
                <c:pt idx="91">
                  <c:v>29623</c:v>
                </c:pt>
                <c:pt idx="92">
                  <c:v>29755</c:v>
                </c:pt>
                <c:pt idx="93">
                  <c:v>29875</c:v>
                </c:pt>
                <c:pt idx="94">
                  <c:v>30007</c:v>
                </c:pt>
                <c:pt idx="95">
                  <c:v>30127</c:v>
                </c:pt>
                <c:pt idx="96">
                  <c:v>30294</c:v>
                </c:pt>
                <c:pt idx="97">
                  <c:v>30437</c:v>
                </c:pt>
                <c:pt idx="98">
                  <c:v>30722</c:v>
                </c:pt>
                <c:pt idx="99">
                  <c:v>30863</c:v>
                </c:pt>
                <c:pt idx="100">
                  <c:v>31011</c:v>
                </c:pt>
                <c:pt idx="101">
                  <c:v>31162</c:v>
                </c:pt>
                <c:pt idx="102">
                  <c:v>31301</c:v>
                </c:pt>
                <c:pt idx="103">
                  <c:v>31464</c:v>
                </c:pt>
                <c:pt idx="104">
                  <c:v>31649</c:v>
                </c:pt>
                <c:pt idx="105">
                  <c:v>31814</c:v>
                </c:pt>
                <c:pt idx="106">
                  <c:v>31982</c:v>
                </c:pt>
                <c:pt idx="107">
                  <c:v>32149</c:v>
                </c:pt>
                <c:pt idx="108">
                  <c:v>32321</c:v>
                </c:pt>
                <c:pt idx="109">
                  <c:v>32486</c:v>
                </c:pt>
                <c:pt idx="110">
                  <c:v>32689</c:v>
                </c:pt>
                <c:pt idx="111">
                  <c:v>32864</c:v>
                </c:pt>
                <c:pt idx="112">
                  <c:v>33057</c:v>
                </c:pt>
                <c:pt idx="113">
                  <c:v>33229</c:v>
                </c:pt>
                <c:pt idx="114">
                  <c:v>33653</c:v>
                </c:pt>
                <c:pt idx="115">
                  <c:v>34071</c:v>
                </c:pt>
                <c:pt idx="116">
                  <c:v>34544</c:v>
                </c:pt>
                <c:pt idx="117">
                  <c:v>34772</c:v>
                </c:pt>
                <c:pt idx="118">
                  <c:v>35024</c:v>
                </c:pt>
                <c:pt idx="119">
                  <c:v>35283</c:v>
                </c:pt>
                <c:pt idx="120">
                  <c:v>35517</c:v>
                </c:pt>
                <c:pt idx="121">
                  <c:v>36045</c:v>
                </c:pt>
                <c:pt idx="122">
                  <c:v>36349</c:v>
                </c:pt>
                <c:pt idx="123">
                  <c:v>36679</c:v>
                </c:pt>
                <c:pt idx="124">
                  <c:v>37377</c:v>
                </c:pt>
                <c:pt idx="125">
                  <c:v>38189</c:v>
                </c:pt>
                <c:pt idx="126">
                  <c:v>38619</c:v>
                </c:pt>
                <c:pt idx="127">
                  <c:v>39518</c:v>
                </c:pt>
                <c:pt idx="128">
                  <c:v>40037</c:v>
                </c:pt>
                <c:pt idx="129">
                  <c:v>40530</c:v>
                </c:pt>
                <c:pt idx="130">
                  <c:v>41008</c:v>
                </c:pt>
                <c:pt idx="131">
                  <c:v>41486</c:v>
                </c:pt>
                <c:pt idx="132">
                  <c:v>41874</c:v>
                </c:pt>
                <c:pt idx="133">
                  <c:v>42246</c:v>
                </c:pt>
                <c:pt idx="134">
                  <c:v>42635</c:v>
                </c:pt>
                <c:pt idx="135">
                  <c:v>43467</c:v>
                </c:pt>
                <c:pt idx="136">
                  <c:v>44364</c:v>
                </c:pt>
                <c:pt idx="137">
                  <c:v>44833</c:v>
                </c:pt>
                <c:pt idx="138">
                  <c:v>45739</c:v>
                </c:pt>
                <c:pt idx="139">
                  <c:v>46209</c:v>
                </c:pt>
                <c:pt idx="140">
                  <c:v>46598</c:v>
                </c:pt>
                <c:pt idx="141">
                  <c:v>46923</c:v>
                </c:pt>
                <c:pt idx="142">
                  <c:v>47423</c:v>
                </c:pt>
                <c:pt idx="143">
                  <c:v>47587</c:v>
                </c:pt>
                <c:pt idx="144">
                  <c:v>47808</c:v>
                </c:pt>
                <c:pt idx="145">
                  <c:v>48031</c:v>
                </c:pt>
              </c:numCache>
            </c:numRef>
          </c:xVal>
          <c:yVal>
            <c:numRef>
              <c:f>'noMatching(cutoff 50K)'!$B$2:$B$147</c:f>
              <c:numCache>
                <c:formatCode>General</c:formatCode>
                <c:ptCount val="146"/>
                <c:pt idx="0">
                  <c:v>1</c:v>
                </c:pt>
                <c:pt idx="1">
                  <c:v>0.93300000000000005</c:v>
                </c:pt>
                <c:pt idx="2">
                  <c:v>0.83300000000000263</c:v>
                </c:pt>
                <c:pt idx="3">
                  <c:v>0.81500000000000161</c:v>
                </c:pt>
                <c:pt idx="4">
                  <c:v>0.83900000000000263</c:v>
                </c:pt>
                <c:pt idx="5">
                  <c:v>0.86800000000000277</c:v>
                </c:pt>
                <c:pt idx="6">
                  <c:v>0.85000000000000264</c:v>
                </c:pt>
                <c:pt idx="7">
                  <c:v>0.82000000000000262</c:v>
                </c:pt>
                <c:pt idx="8">
                  <c:v>0.83000000000000262</c:v>
                </c:pt>
                <c:pt idx="9">
                  <c:v>0.81500000000000161</c:v>
                </c:pt>
                <c:pt idx="10">
                  <c:v>0.82000000000000262</c:v>
                </c:pt>
                <c:pt idx="11">
                  <c:v>0.81</c:v>
                </c:pt>
                <c:pt idx="12">
                  <c:v>0.8</c:v>
                </c:pt>
                <c:pt idx="13">
                  <c:v>0.80300000000000005</c:v>
                </c:pt>
                <c:pt idx="14">
                  <c:v>0.79100000000000004</c:v>
                </c:pt>
                <c:pt idx="15">
                  <c:v>0.79200000000000004</c:v>
                </c:pt>
                <c:pt idx="16">
                  <c:v>0.78400000000000003</c:v>
                </c:pt>
                <c:pt idx="17">
                  <c:v>0.79500000000000004</c:v>
                </c:pt>
                <c:pt idx="18">
                  <c:v>0.79</c:v>
                </c:pt>
                <c:pt idx="19">
                  <c:v>0.79800000000000004</c:v>
                </c:pt>
                <c:pt idx="20">
                  <c:v>0.80200000000000005</c:v>
                </c:pt>
                <c:pt idx="21">
                  <c:v>0.79800000000000004</c:v>
                </c:pt>
                <c:pt idx="22">
                  <c:v>0.8</c:v>
                </c:pt>
                <c:pt idx="23">
                  <c:v>0.79300000000000004</c:v>
                </c:pt>
                <c:pt idx="24">
                  <c:v>0.79800000000000004</c:v>
                </c:pt>
                <c:pt idx="25">
                  <c:v>0.80400000000000005</c:v>
                </c:pt>
                <c:pt idx="26">
                  <c:v>0.80600000000000005</c:v>
                </c:pt>
                <c:pt idx="27">
                  <c:v>0.8</c:v>
                </c:pt>
                <c:pt idx="28">
                  <c:v>0.80400000000000005</c:v>
                </c:pt>
                <c:pt idx="29">
                  <c:v>0.80800000000000005</c:v>
                </c:pt>
                <c:pt idx="30">
                  <c:v>0.80600000000000005</c:v>
                </c:pt>
                <c:pt idx="31">
                  <c:v>0.80900000000000005</c:v>
                </c:pt>
                <c:pt idx="32">
                  <c:v>0.80400000000000005</c:v>
                </c:pt>
                <c:pt idx="33">
                  <c:v>0.80700000000000005</c:v>
                </c:pt>
                <c:pt idx="34">
                  <c:v>0.80900000000000005</c:v>
                </c:pt>
                <c:pt idx="35">
                  <c:v>0.81500000000000161</c:v>
                </c:pt>
                <c:pt idx="36">
                  <c:v>0.80800000000000005</c:v>
                </c:pt>
                <c:pt idx="37">
                  <c:v>0.80500000000000005</c:v>
                </c:pt>
                <c:pt idx="38">
                  <c:v>0.80600000000000005</c:v>
                </c:pt>
                <c:pt idx="39">
                  <c:v>0.80200000000000005</c:v>
                </c:pt>
                <c:pt idx="40">
                  <c:v>0.80300000000000005</c:v>
                </c:pt>
                <c:pt idx="41">
                  <c:v>0.79100000000000004</c:v>
                </c:pt>
                <c:pt idx="42">
                  <c:v>0.79400000000000004</c:v>
                </c:pt>
                <c:pt idx="43">
                  <c:v>0.79300000000000004</c:v>
                </c:pt>
                <c:pt idx="44">
                  <c:v>0.79400000000000004</c:v>
                </c:pt>
                <c:pt idx="45">
                  <c:v>0.79</c:v>
                </c:pt>
                <c:pt idx="46">
                  <c:v>0.78</c:v>
                </c:pt>
                <c:pt idx="47">
                  <c:v>0.77600000000000224</c:v>
                </c:pt>
                <c:pt idx="48">
                  <c:v>0.77800000000000225</c:v>
                </c:pt>
                <c:pt idx="49">
                  <c:v>0.78200000000000003</c:v>
                </c:pt>
                <c:pt idx="50">
                  <c:v>0.7620000000000039</c:v>
                </c:pt>
                <c:pt idx="51">
                  <c:v>0.75500000000000389</c:v>
                </c:pt>
                <c:pt idx="52">
                  <c:v>0.75300000000000389</c:v>
                </c:pt>
                <c:pt idx="53">
                  <c:v>0.72700000000000264</c:v>
                </c:pt>
                <c:pt idx="54">
                  <c:v>0.73100000000000265</c:v>
                </c:pt>
                <c:pt idx="55">
                  <c:v>0.73600000000000265</c:v>
                </c:pt>
                <c:pt idx="56">
                  <c:v>0.71900000000000264</c:v>
                </c:pt>
                <c:pt idx="57">
                  <c:v>0.72100000000000264</c:v>
                </c:pt>
                <c:pt idx="58">
                  <c:v>0.72400000000000264</c:v>
                </c:pt>
                <c:pt idx="59">
                  <c:v>0.72000000000000264</c:v>
                </c:pt>
                <c:pt idx="60">
                  <c:v>0.72300000000000264</c:v>
                </c:pt>
                <c:pt idx="61">
                  <c:v>0.72000000000000264</c:v>
                </c:pt>
                <c:pt idx="62">
                  <c:v>0.71700000000000264</c:v>
                </c:pt>
                <c:pt idx="63">
                  <c:v>0.71300000000000263</c:v>
                </c:pt>
                <c:pt idx="64">
                  <c:v>0.70000000000000262</c:v>
                </c:pt>
                <c:pt idx="65">
                  <c:v>0.70300000000000262</c:v>
                </c:pt>
                <c:pt idx="66">
                  <c:v>0.69800000000000384</c:v>
                </c:pt>
                <c:pt idx="67">
                  <c:v>0.69200000000000383</c:v>
                </c:pt>
                <c:pt idx="68">
                  <c:v>0.68200000000000383</c:v>
                </c:pt>
                <c:pt idx="69">
                  <c:v>0.67600000000000504</c:v>
                </c:pt>
                <c:pt idx="70">
                  <c:v>0.67400000000000504</c:v>
                </c:pt>
                <c:pt idx="71">
                  <c:v>0.67100000000000504</c:v>
                </c:pt>
                <c:pt idx="72">
                  <c:v>0.66700000000000503</c:v>
                </c:pt>
                <c:pt idx="73">
                  <c:v>0.66100000000000403</c:v>
                </c:pt>
                <c:pt idx="74">
                  <c:v>0.65400000000000402</c:v>
                </c:pt>
                <c:pt idx="75">
                  <c:v>0.64800000000000391</c:v>
                </c:pt>
                <c:pt idx="76">
                  <c:v>0.65000000000000391</c:v>
                </c:pt>
                <c:pt idx="77">
                  <c:v>0.6460000000000039</c:v>
                </c:pt>
                <c:pt idx="78">
                  <c:v>0.63000000000000389</c:v>
                </c:pt>
                <c:pt idx="79">
                  <c:v>0.61400000000000265</c:v>
                </c:pt>
                <c:pt idx="80">
                  <c:v>0.60900000000000265</c:v>
                </c:pt>
                <c:pt idx="81">
                  <c:v>0.60500000000000265</c:v>
                </c:pt>
                <c:pt idx="82">
                  <c:v>0.60000000000000264</c:v>
                </c:pt>
                <c:pt idx="83">
                  <c:v>0.59800000000000153</c:v>
                </c:pt>
                <c:pt idx="84">
                  <c:v>0.59300000000000153</c:v>
                </c:pt>
                <c:pt idx="85">
                  <c:v>0.59100000000000152</c:v>
                </c:pt>
                <c:pt idx="86">
                  <c:v>0.58400000000000152</c:v>
                </c:pt>
                <c:pt idx="87">
                  <c:v>0.58000000000000151</c:v>
                </c:pt>
                <c:pt idx="88">
                  <c:v>0.58100000000000152</c:v>
                </c:pt>
                <c:pt idx="89">
                  <c:v>0.57700000000000262</c:v>
                </c:pt>
                <c:pt idx="90">
                  <c:v>0.57500000000000262</c:v>
                </c:pt>
                <c:pt idx="91">
                  <c:v>0.57300000000000162</c:v>
                </c:pt>
                <c:pt idx="92">
                  <c:v>0.56900000000000162</c:v>
                </c:pt>
                <c:pt idx="93">
                  <c:v>0.56500000000000161</c:v>
                </c:pt>
                <c:pt idx="94">
                  <c:v>0.56100000000000005</c:v>
                </c:pt>
                <c:pt idx="95">
                  <c:v>0.55700000000000005</c:v>
                </c:pt>
                <c:pt idx="96">
                  <c:v>0.55300000000000005</c:v>
                </c:pt>
                <c:pt idx="97">
                  <c:v>0.55200000000000005</c:v>
                </c:pt>
                <c:pt idx="98">
                  <c:v>0.55100000000000005</c:v>
                </c:pt>
                <c:pt idx="99">
                  <c:v>0.54900000000000004</c:v>
                </c:pt>
                <c:pt idx="100">
                  <c:v>0.54300000000000004</c:v>
                </c:pt>
                <c:pt idx="101">
                  <c:v>0.54300000000000004</c:v>
                </c:pt>
                <c:pt idx="102">
                  <c:v>0.54100000000000004</c:v>
                </c:pt>
                <c:pt idx="103">
                  <c:v>0.53900000000000003</c:v>
                </c:pt>
                <c:pt idx="104">
                  <c:v>0.53700000000000003</c:v>
                </c:pt>
                <c:pt idx="105">
                  <c:v>0.53300000000000003</c:v>
                </c:pt>
                <c:pt idx="106">
                  <c:v>0.53200000000000003</c:v>
                </c:pt>
                <c:pt idx="107">
                  <c:v>0.52800000000000002</c:v>
                </c:pt>
                <c:pt idx="108">
                  <c:v>0.52300000000000002</c:v>
                </c:pt>
                <c:pt idx="109">
                  <c:v>0.52400000000000002</c:v>
                </c:pt>
                <c:pt idx="110">
                  <c:v>0.52600000000000002</c:v>
                </c:pt>
                <c:pt idx="111">
                  <c:v>0.51900000000000002</c:v>
                </c:pt>
                <c:pt idx="112">
                  <c:v>0.51800000000000002</c:v>
                </c:pt>
                <c:pt idx="113">
                  <c:v>0.51400000000000001</c:v>
                </c:pt>
                <c:pt idx="114">
                  <c:v>0.51100000000000001</c:v>
                </c:pt>
                <c:pt idx="115">
                  <c:v>0.50600000000000001</c:v>
                </c:pt>
                <c:pt idx="116">
                  <c:v>0.50600000000000001</c:v>
                </c:pt>
                <c:pt idx="117">
                  <c:v>0.505</c:v>
                </c:pt>
                <c:pt idx="118">
                  <c:v>0.503</c:v>
                </c:pt>
                <c:pt idx="119">
                  <c:v>0.49800000000000139</c:v>
                </c:pt>
                <c:pt idx="120">
                  <c:v>0.49700000000000139</c:v>
                </c:pt>
                <c:pt idx="121">
                  <c:v>0.49500000000000038</c:v>
                </c:pt>
                <c:pt idx="122">
                  <c:v>0.49400000000000038</c:v>
                </c:pt>
                <c:pt idx="123">
                  <c:v>0.49100000000000038</c:v>
                </c:pt>
                <c:pt idx="124">
                  <c:v>0.48800000000000032</c:v>
                </c:pt>
                <c:pt idx="125">
                  <c:v>0.48200000000000032</c:v>
                </c:pt>
                <c:pt idx="126">
                  <c:v>0.47800000000000031</c:v>
                </c:pt>
                <c:pt idx="127">
                  <c:v>0.47700000000000031</c:v>
                </c:pt>
                <c:pt idx="128">
                  <c:v>0.47500000000000031</c:v>
                </c:pt>
                <c:pt idx="129">
                  <c:v>0.47400000000000031</c:v>
                </c:pt>
                <c:pt idx="130">
                  <c:v>0.47200000000000031</c:v>
                </c:pt>
                <c:pt idx="131">
                  <c:v>0.47300000000000031</c:v>
                </c:pt>
                <c:pt idx="132">
                  <c:v>0.47000000000000008</c:v>
                </c:pt>
                <c:pt idx="133">
                  <c:v>0.46900000000000008</c:v>
                </c:pt>
                <c:pt idx="134">
                  <c:v>0.46700000000000008</c:v>
                </c:pt>
                <c:pt idx="135">
                  <c:v>0.46300000000000002</c:v>
                </c:pt>
                <c:pt idx="136">
                  <c:v>0.45900000000000002</c:v>
                </c:pt>
                <c:pt idx="137">
                  <c:v>0.45700000000000002</c:v>
                </c:pt>
                <c:pt idx="138">
                  <c:v>0.45600000000000002</c:v>
                </c:pt>
                <c:pt idx="139">
                  <c:v>0.45400000000000001</c:v>
                </c:pt>
                <c:pt idx="140">
                  <c:v>0.45300000000000001</c:v>
                </c:pt>
                <c:pt idx="141">
                  <c:v>0.44900000000000034</c:v>
                </c:pt>
                <c:pt idx="142">
                  <c:v>0.44600000000000034</c:v>
                </c:pt>
                <c:pt idx="143">
                  <c:v>0.44300000000000034</c:v>
                </c:pt>
                <c:pt idx="144">
                  <c:v>0.44200000000000034</c:v>
                </c:pt>
                <c:pt idx="145">
                  <c:v>0.44100000000000034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'noMatching(cutoff 50K)'!$E$1</c:f>
              <c:strCache>
                <c:ptCount val="1"/>
                <c:pt idx="0">
                  <c:v>No matching</c:v>
                </c:pt>
              </c:strCache>
            </c:strRef>
          </c:tx>
          <c:spPr>
            <a:ln w="38100">
              <a:prstDash val="sysDash"/>
            </a:ln>
          </c:spPr>
          <c:marker>
            <c:symbol val="none"/>
          </c:marker>
          <c:xVal>
            <c:numRef>
              <c:f>'noMatching(cutoff 50K)'!$D$2:$D$57</c:f>
              <c:numCache>
                <c:formatCode>General</c:formatCode>
                <c:ptCount val="56"/>
                <c:pt idx="0">
                  <c:v>19</c:v>
                </c:pt>
                <c:pt idx="1">
                  <c:v>431</c:v>
                </c:pt>
                <c:pt idx="2">
                  <c:v>1033</c:v>
                </c:pt>
                <c:pt idx="3">
                  <c:v>2743</c:v>
                </c:pt>
                <c:pt idx="4">
                  <c:v>2950</c:v>
                </c:pt>
                <c:pt idx="5">
                  <c:v>3346</c:v>
                </c:pt>
                <c:pt idx="6">
                  <c:v>4031</c:v>
                </c:pt>
                <c:pt idx="7">
                  <c:v>4268</c:v>
                </c:pt>
                <c:pt idx="8">
                  <c:v>4493</c:v>
                </c:pt>
                <c:pt idx="9">
                  <c:v>4719</c:v>
                </c:pt>
                <c:pt idx="10">
                  <c:v>5012</c:v>
                </c:pt>
                <c:pt idx="11">
                  <c:v>5283</c:v>
                </c:pt>
                <c:pt idx="12">
                  <c:v>5630</c:v>
                </c:pt>
                <c:pt idx="13">
                  <c:v>6004</c:v>
                </c:pt>
                <c:pt idx="14">
                  <c:v>6784</c:v>
                </c:pt>
                <c:pt idx="15">
                  <c:v>7255</c:v>
                </c:pt>
                <c:pt idx="16">
                  <c:v>7655</c:v>
                </c:pt>
                <c:pt idx="17">
                  <c:v>8125</c:v>
                </c:pt>
                <c:pt idx="18">
                  <c:v>8618</c:v>
                </c:pt>
                <c:pt idx="19">
                  <c:v>9171</c:v>
                </c:pt>
                <c:pt idx="20">
                  <c:v>9773</c:v>
                </c:pt>
                <c:pt idx="21">
                  <c:v>10382</c:v>
                </c:pt>
                <c:pt idx="22">
                  <c:v>11056</c:v>
                </c:pt>
                <c:pt idx="23">
                  <c:v>11802</c:v>
                </c:pt>
                <c:pt idx="24">
                  <c:v>12593</c:v>
                </c:pt>
                <c:pt idx="25">
                  <c:v>13500</c:v>
                </c:pt>
                <c:pt idx="26">
                  <c:v>14410</c:v>
                </c:pt>
                <c:pt idx="27">
                  <c:v>15421</c:v>
                </c:pt>
                <c:pt idx="28">
                  <c:v>16541</c:v>
                </c:pt>
                <c:pt idx="29">
                  <c:v>17674</c:v>
                </c:pt>
                <c:pt idx="30">
                  <c:v>18923</c:v>
                </c:pt>
                <c:pt idx="31">
                  <c:v>20362</c:v>
                </c:pt>
                <c:pt idx="32">
                  <c:v>22139</c:v>
                </c:pt>
                <c:pt idx="33">
                  <c:v>24080</c:v>
                </c:pt>
                <c:pt idx="34">
                  <c:v>26260</c:v>
                </c:pt>
                <c:pt idx="35">
                  <c:v>28683</c:v>
                </c:pt>
                <c:pt idx="36">
                  <c:v>31588</c:v>
                </c:pt>
                <c:pt idx="37">
                  <c:v>35166</c:v>
                </c:pt>
                <c:pt idx="38">
                  <c:v>37531</c:v>
                </c:pt>
                <c:pt idx="39">
                  <c:v>37951</c:v>
                </c:pt>
                <c:pt idx="40">
                  <c:v>38410</c:v>
                </c:pt>
                <c:pt idx="41">
                  <c:v>38864</c:v>
                </c:pt>
                <c:pt idx="42">
                  <c:v>39341</c:v>
                </c:pt>
                <c:pt idx="43">
                  <c:v>39830</c:v>
                </c:pt>
                <c:pt idx="44">
                  <c:v>40292</c:v>
                </c:pt>
                <c:pt idx="45">
                  <c:v>40849</c:v>
                </c:pt>
                <c:pt idx="46">
                  <c:v>41406</c:v>
                </c:pt>
                <c:pt idx="47">
                  <c:v>41893</c:v>
                </c:pt>
                <c:pt idx="48">
                  <c:v>42425</c:v>
                </c:pt>
                <c:pt idx="49">
                  <c:v>43016</c:v>
                </c:pt>
                <c:pt idx="50">
                  <c:v>43604</c:v>
                </c:pt>
                <c:pt idx="51">
                  <c:v>44800</c:v>
                </c:pt>
                <c:pt idx="52">
                  <c:v>45506</c:v>
                </c:pt>
                <c:pt idx="53">
                  <c:v>46962</c:v>
                </c:pt>
                <c:pt idx="54">
                  <c:v>47750</c:v>
                </c:pt>
                <c:pt idx="55">
                  <c:v>48504</c:v>
                </c:pt>
              </c:numCache>
            </c:numRef>
          </c:xVal>
          <c:yVal>
            <c:numRef>
              <c:f>'noMatching(cutoff 50K)'!$E$2:$E$57</c:f>
              <c:numCache>
                <c:formatCode>General</c:formatCode>
                <c:ptCount val="56"/>
                <c:pt idx="0">
                  <c:v>0.85700000000000265</c:v>
                </c:pt>
                <c:pt idx="1">
                  <c:v>0.77800000000000225</c:v>
                </c:pt>
                <c:pt idx="2">
                  <c:v>0.8</c:v>
                </c:pt>
                <c:pt idx="3">
                  <c:v>0.81300000000000161</c:v>
                </c:pt>
                <c:pt idx="4">
                  <c:v>0.7650000000000039</c:v>
                </c:pt>
                <c:pt idx="5">
                  <c:v>0.77800000000000225</c:v>
                </c:pt>
                <c:pt idx="6">
                  <c:v>0.78900000000000003</c:v>
                </c:pt>
                <c:pt idx="7">
                  <c:v>0.8</c:v>
                </c:pt>
                <c:pt idx="8">
                  <c:v>0.7620000000000039</c:v>
                </c:pt>
                <c:pt idx="9">
                  <c:v>0.77300000000000124</c:v>
                </c:pt>
                <c:pt idx="10">
                  <c:v>0.78300000000000003</c:v>
                </c:pt>
                <c:pt idx="11">
                  <c:v>0.79200000000000004</c:v>
                </c:pt>
                <c:pt idx="12">
                  <c:v>0.77800000000000225</c:v>
                </c:pt>
                <c:pt idx="13">
                  <c:v>0.78600000000000003</c:v>
                </c:pt>
                <c:pt idx="14">
                  <c:v>0.70600000000000263</c:v>
                </c:pt>
                <c:pt idx="15">
                  <c:v>0.69200000000000383</c:v>
                </c:pt>
                <c:pt idx="16">
                  <c:v>0.67500000000000504</c:v>
                </c:pt>
                <c:pt idx="17">
                  <c:v>0.66700000000000503</c:v>
                </c:pt>
                <c:pt idx="18">
                  <c:v>0.65900000000000403</c:v>
                </c:pt>
                <c:pt idx="19">
                  <c:v>0.66000000000000403</c:v>
                </c:pt>
                <c:pt idx="20">
                  <c:v>0.62700000000000378</c:v>
                </c:pt>
                <c:pt idx="21">
                  <c:v>0.59600000000000153</c:v>
                </c:pt>
                <c:pt idx="22">
                  <c:v>0.60000000000000264</c:v>
                </c:pt>
                <c:pt idx="23">
                  <c:v>0.55200000000000005</c:v>
                </c:pt>
                <c:pt idx="24">
                  <c:v>0.53500000000000003</c:v>
                </c:pt>
                <c:pt idx="25">
                  <c:v>0.50600000000000001</c:v>
                </c:pt>
                <c:pt idx="26">
                  <c:v>0.50600000000000001</c:v>
                </c:pt>
                <c:pt idx="27">
                  <c:v>0.48800000000000032</c:v>
                </c:pt>
                <c:pt idx="28">
                  <c:v>0.5</c:v>
                </c:pt>
                <c:pt idx="29">
                  <c:v>0.48900000000000032</c:v>
                </c:pt>
                <c:pt idx="30">
                  <c:v>0.49000000000000032</c:v>
                </c:pt>
                <c:pt idx="31">
                  <c:v>0.47200000000000031</c:v>
                </c:pt>
                <c:pt idx="32">
                  <c:v>0.44700000000000034</c:v>
                </c:pt>
                <c:pt idx="33">
                  <c:v>0.43500000000000139</c:v>
                </c:pt>
                <c:pt idx="34">
                  <c:v>0.41400000000000031</c:v>
                </c:pt>
                <c:pt idx="35">
                  <c:v>0.38900000000000146</c:v>
                </c:pt>
                <c:pt idx="36">
                  <c:v>0.36500000000000032</c:v>
                </c:pt>
                <c:pt idx="37">
                  <c:v>0.34700000000000042</c:v>
                </c:pt>
                <c:pt idx="38">
                  <c:v>0.33700000000000252</c:v>
                </c:pt>
                <c:pt idx="39">
                  <c:v>0.33100000000000251</c:v>
                </c:pt>
                <c:pt idx="40">
                  <c:v>0.32600000000000146</c:v>
                </c:pt>
                <c:pt idx="41">
                  <c:v>0.32800000000000146</c:v>
                </c:pt>
                <c:pt idx="42">
                  <c:v>0.32100000000000145</c:v>
                </c:pt>
                <c:pt idx="43">
                  <c:v>0.31800000000000145</c:v>
                </c:pt>
                <c:pt idx="44">
                  <c:v>0.31600000000000139</c:v>
                </c:pt>
                <c:pt idx="45">
                  <c:v>0.31300000000000139</c:v>
                </c:pt>
                <c:pt idx="46">
                  <c:v>0.31200000000000139</c:v>
                </c:pt>
                <c:pt idx="47">
                  <c:v>0.30600000000000038</c:v>
                </c:pt>
                <c:pt idx="48">
                  <c:v>0.30800000000000038</c:v>
                </c:pt>
                <c:pt idx="49">
                  <c:v>0.30600000000000038</c:v>
                </c:pt>
                <c:pt idx="50">
                  <c:v>0.30500000000000038</c:v>
                </c:pt>
                <c:pt idx="51">
                  <c:v>0.30200000000000032</c:v>
                </c:pt>
                <c:pt idx="52">
                  <c:v>0.30100000000000032</c:v>
                </c:pt>
                <c:pt idx="53">
                  <c:v>0.30100000000000032</c:v>
                </c:pt>
                <c:pt idx="54">
                  <c:v>0.30200000000000032</c:v>
                </c:pt>
                <c:pt idx="55">
                  <c:v>0.29900000000000032</c:v>
                </c:pt>
              </c:numCache>
            </c:numRef>
          </c:yVal>
          <c:smooth val="1"/>
        </c:ser>
        <c:axId val="56596352"/>
        <c:axId val="56696832"/>
      </c:scatterChart>
      <c:valAx>
        <c:axId val="56596352"/>
        <c:scaling>
          <c:orientation val="minMax"/>
          <c:max val="5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Coverage (Number of correspondences)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696832"/>
        <c:crosses val="autoZero"/>
        <c:crossBetween val="midCat"/>
      </c:valAx>
      <c:valAx>
        <c:axId val="56696832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596352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66552120124563363"/>
          <c:y val="3.6653178769321212E-2"/>
          <c:w val="0.29383647035662952"/>
          <c:h val="0.21269641294838101"/>
        </c:manualLayout>
      </c:layout>
      <c:spPr>
        <a:solidFill>
          <a:sysClr val="window" lastClr="FFFFFF"/>
        </a:solidFill>
      </c:spPr>
    </c:legend>
    <c:plotVisOnly val="1"/>
    <c:dispBlanksAs val="gap"/>
  </c:chart>
  <c:txPr>
    <a:bodyPr/>
    <a:lstStyle/>
    <a:p>
      <a:pPr>
        <a:defRPr sz="1800">
          <a:latin typeface="Times" pitchFamily="18" charset="0"/>
          <a:cs typeface="Times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618815253727102"/>
          <c:y val="3.947101792998798E-2"/>
          <c:w val="0.82412036523603349"/>
          <c:h val="0.78697680201625597"/>
        </c:manualLayout>
      </c:layout>
      <c:scatterChart>
        <c:scatterStyle val="smoothMarker"/>
        <c:ser>
          <c:idx val="0"/>
          <c:order val="0"/>
          <c:tx>
            <c:strRef>
              <c:f>'vsLSD(cutoff50K)'!$B$3</c:f>
              <c:strCache>
                <c:ptCount val="1"/>
                <c:pt idx="0">
                  <c:v>Our approach</c:v>
                </c:pt>
              </c:strCache>
            </c:strRef>
          </c:tx>
          <c:marker>
            <c:symbol val="none"/>
          </c:marker>
          <c:xVal>
            <c:numRef>
              <c:f>'vsLSD(cutoff50K)'!$A$4:$A$149</c:f>
              <c:numCache>
                <c:formatCode>General</c:formatCode>
                <c:ptCount val="146"/>
                <c:pt idx="0">
                  <c:v>591</c:v>
                </c:pt>
                <c:pt idx="1">
                  <c:v>771</c:v>
                </c:pt>
                <c:pt idx="2">
                  <c:v>1120</c:v>
                </c:pt>
                <c:pt idx="3">
                  <c:v>1464</c:v>
                </c:pt>
                <c:pt idx="4">
                  <c:v>1780</c:v>
                </c:pt>
                <c:pt idx="5">
                  <c:v>2137</c:v>
                </c:pt>
                <c:pt idx="6">
                  <c:v>2583</c:v>
                </c:pt>
                <c:pt idx="7">
                  <c:v>3254</c:v>
                </c:pt>
                <c:pt idx="8">
                  <c:v>3847</c:v>
                </c:pt>
                <c:pt idx="9">
                  <c:v>4359</c:v>
                </c:pt>
                <c:pt idx="10">
                  <c:v>4833</c:v>
                </c:pt>
                <c:pt idx="11">
                  <c:v>5274</c:v>
                </c:pt>
                <c:pt idx="12">
                  <c:v>5743</c:v>
                </c:pt>
                <c:pt idx="13">
                  <c:v>6106</c:v>
                </c:pt>
                <c:pt idx="14">
                  <c:v>6460</c:v>
                </c:pt>
                <c:pt idx="15">
                  <c:v>6795</c:v>
                </c:pt>
                <c:pt idx="16">
                  <c:v>7123</c:v>
                </c:pt>
                <c:pt idx="17">
                  <c:v>7396</c:v>
                </c:pt>
                <c:pt idx="18">
                  <c:v>7701</c:v>
                </c:pt>
                <c:pt idx="19">
                  <c:v>7977</c:v>
                </c:pt>
                <c:pt idx="20">
                  <c:v>8209</c:v>
                </c:pt>
                <c:pt idx="21">
                  <c:v>8445</c:v>
                </c:pt>
                <c:pt idx="22">
                  <c:v>8664</c:v>
                </c:pt>
                <c:pt idx="23">
                  <c:v>9090</c:v>
                </c:pt>
                <c:pt idx="24">
                  <c:v>9313</c:v>
                </c:pt>
                <c:pt idx="25">
                  <c:v>9546</c:v>
                </c:pt>
                <c:pt idx="26">
                  <c:v>9748</c:v>
                </c:pt>
                <c:pt idx="27">
                  <c:v>9941</c:v>
                </c:pt>
                <c:pt idx="28">
                  <c:v>10142</c:v>
                </c:pt>
                <c:pt idx="29">
                  <c:v>10329</c:v>
                </c:pt>
                <c:pt idx="30">
                  <c:v>10526</c:v>
                </c:pt>
                <c:pt idx="31">
                  <c:v>10738</c:v>
                </c:pt>
                <c:pt idx="32">
                  <c:v>10943</c:v>
                </c:pt>
                <c:pt idx="33">
                  <c:v>11139</c:v>
                </c:pt>
                <c:pt idx="34">
                  <c:v>11559</c:v>
                </c:pt>
                <c:pt idx="35">
                  <c:v>11741</c:v>
                </c:pt>
                <c:pt idx="36">
                  <c:v>12117</c:v>
                </c:pt>
                <c:pt idx="37">
                  <c:v>12330</c:v>
                </c:pt>
                <c:pt idx="38">
                  <c:v>12524</c:v>
                </c:pt>
                <c:pt idx="39">
                  <c:v>12745</c:v>
                </c:pt>
                <c:pt idx="40">
                  <c:v>12931</c:v>
                </c:pt>
                <c:pt idx="41">
                  <c:v>13113</c:v>
                </c:pt>
                <c:pt idx="42">
                  <c:v>13331</c:v>
                </c:pt>
                <c:pt idx="43">
                  <c:v>13529</c:v>
                </c:pt>
                <c:pt idx="44">
                  <c:v>13718</c:v>
                </c:pt>
                <c:pt idx="45">
                  <c:v>13916</c:v>
                </c:pt>
                <c:pt idx="46">
                  <c:v>14102</c:v>
                </c:pt>
                <c:pt idx="47">
                  <c:v>14321</c:v>
                </c:pt>
                <c:pt idx="48">
                  <c:v>14519</c:v>
                </c:pt>
                <c:pt idx="49">
                  <c:v>14697</c:v>
                </c:pt>
                <c:pt idx="50">
                  <c:v>14922</c:v>
                </c:pt>
                <c:pt idx="51">
                  <c:v>15155</c:v>
                </c:pt>
                <c:pt idx="52">
                  <c:v>15355</c:v>
                </c:pt>
                <c:pt idx="53">
                  <c:v>15603</c:v>
                </c:pt>
                <c:pt idx="54">
                  <c:v>15834</c:v>
                </c:pt>
                <c:pt idx="55">
                  <c:v>16047</c:v>
                </c:pt>
                <c:pt idx="56">
                  <c:v>16292</c:v>
                </c:pt>
                <c:pt idx="57">
                  <c:v>16550</c:v>
                </c:pt>
                <c:pt idx="58">
                  <c:v>16817</c:v>
                </c:pt>
                <c:pt idx="59">
                  <c:v>17095</c:v>
                </c:pt>
                <c:pt idx="60">
                  <c:v>17389</c:v>
                </c:pt>
                <c:pt idx="61">
                  <c:v>17691</c:v>
                </c:pt>
                <c:pt idx="62">
                  <c:v>18002</c:v>
                </c:pt>
                <c:pt idx="63">
                  <c:v>18282</c:v>
                </c:pt>
                <c:pt idx="64">
                  <c:v>18572</c:v>
                </c:pt>
                <c:pt idx="65">
                  <c:v>18894</c:v>
                </c:pt>
                <c:pt idx="66">
                  <c:v>19203</c:v>
                </c:pt>
                <c:pt idx="67">
                  <c:v>19531</c:v>
                </c:pt>
                <c:pt idx="68">
                  <c:v>19875</c:v>
                </c:pt>
                <c:pt idx="69">
                  <c:v>20240</c:v>
                </c:pt>
                <c:pt idx="70">
                  <c:v>20591</c:v>
                </c:pt>
                <c:pt idx="71">
                  <c:v>20964</c:v>
                </c:pt>
                <c:pt idx="72">
                  <c:v>21416</c:v>
                </c:pt>
                <c:pt idx="73">
                  <c:v>21875</c:v>
                </c:pt>
                <c:pt idx="74">
                  <c:v>22928</c:v>
                </c:pt>
                <c:pt idx="75">
                  <c:v>23553</c:v>
                </c:pt>
                <c:pt idx="76">
                  <c:v>24231</c:v>
                </c:pt>
                <c:pt idx="77">
                  <c:v>24971</c:v>
                </c:pt>
                <c:pt idx="78">
                  <c:v>25776</c:v>
                </c:pt>
                <c:pt idx="79">
                  <c:v>26701</c:v>
                </c:pt>
                <c:pt idx="80">
                  <c:v>27229</c:v>
                </c:pt>
                <c:pt idx="81">
                  <c:v>27321</c:v>
                </c:pt>
                <c:pt idx="82">
                  <c:v>27985</c:v>
                </c:pt>
                <c:pt idx="83">
                  <c:v>28406</c:v>
                </c:pt>
                <c:pt idx="84">
                  <c:v>28511</c:v>
                </c:pt>
                <c:pt idx="85">
                  <c:v>28631</c:v>
                </c:pt>
                <c:pt idx="86">
                  <c:v>28853</c:v>
                </c:pt>
                <c:pt idx="87">
                  <c:v>28983</c:v>
                </c:pt>
                <c:pt idx="88">
                  <c:v>29231</c:v>
                </c:pt>
                <c:pt idx="89">
                  <c:v>29359</c:v>
                </c:pt>
                <c:pt idx="90">
                  <c:v>29502</c:v>
                </c:pt>
                <c:pt idx="91">
                  <c:v>29623</c:v>
                </c:pt>
                <c:pt idx="92">
                  <c:v>29755</c:v>
                </c:pt>
                <c:pt idx="93">
                  <c:v>29875</c:v>
                </c:pt>
                <c:pt idx="94">
                  <c:v>30007</c:v>
                </c:pt>
                <c:pt idx="95">
                  <c:v>30127</c:v>
                </c:pt>
                <c:pt idx="96">
                  <c:v>30294</c:v>
                </c:pt>
                <c:pt idx="97">
                  <c:v>30437</c:v>
                </c:pt>
                <c:pt idx="98">
                  <c:v>30722</c:v>
                </c:pt>
                <c:pt idx="99">
                  <c:v>30863</c:v>
                </c:pt>
                <c:pt idx="100">
                  <c:v>31011</c:v>
                </c:pt>
                <c:pt idx="101">
                  <c:v>31162</c:v>
                </c:pt>
                <c:pt idx="102">
                  <c:v>31301</c:v>
                </c:pt>
                <c:pt idx="103">
                  <c:v>31464</c:v>
                </c:pt>
                <c:pt idx="104">
                  <c:v>31649</c:v>
                </c:pt>
                <c:pt idx="105">
                  <c:v>31814</c:v>
                </c:pt>
                <c:pt idx="106">
                  <c:v>31982</c:v>
                </c:pt>
                <c:pt idx="107">
                  <c:v>32149</c:v>
                </c:pt>
                <c:pt idx="108">
                  <c:v>32321</c:v>
                </c:pt>
                <c:pt idx="109">
                  <c:v>32486</c:v>
                </c:pt>
                <c:pt idx="110">
                  <c:v>32689</c:v>
                </c:pt>
                <c:pt idx="111">
                  <c:v>32864</c:v>
                </c:pt>
                <c:pt idx="112">
                  <c:v>33057</c:v>
                </c:pt>
                <c:pt idx="113">
                  <c:v>33229</c:v>
                </c:pt>
                <c:pt idx="114">
                  <c:v>33653</c:v>
                </c:pt>
                <c:pt idx="115">
                  <c:v>34071</c:v>
                </c:pt>
                <c:pt idx="116">
                  <c:v>34544</c:v>
                </c:pt>
                <c:pt idx="117">
                  <c:v>34772</c:v>
                </c:pt>
                <c:pt idx="118">
                  <c:v>35024</c:v>
                </c:pt>
                <c:pt idx="119">
                  <c:v>35283</c:v>
                </c:pt>
                <c:pt idx="120">
                  <c:v>35517</c:v>
                </c:pt>
                <c:pt idx="121">
                  <c:v>36045</c:v>
                </c:pt>
                <c:pt idx="122">
                  <c:v>36349</c:v>
                </c:pt>
                <c:pt idx="123">
                  <c:v>36679</c:v>
                </c:pt>
                <c:pt idx="124">
                  <c:v>37377</c:v>
                </c:pt>
                <c:pt idx="125">
                  <c:v>38189</c:v>
                </c:pt>
                <c:pt idx="126">
                  <c:v>38619</c:v>
                </c:pt>
                <c:pt idx="127">
                  <c:v>39518</c:v>
                </c:pt>
                <c:pt idx="128">
                  <c:v>40037</c:v>
                </c:pt>
                <c:pt idx="129">
                  <c:v>40530</c:v>
                </c:pt>
                <c:pt idx="130">
                  <c:v>41008</c:v>
                </c:pt>
                <c:pt idx="131">
                  <c:v>41486</c:v>
                </c:pt>
                <c:pt idx="132">
                  <c:v>41874</c:v>
                </c:pt>
                <c:pt idx="133">
                  <c:v>42246</c:v>
                </c:pt>
                <c:pt idx="134">
                  <c:v>42635</c:v>
                </c:pt>
                <c:pt idx="135">
                  <c:v>43467</c:v>
                </c:pt>
                <c:pt idx="136">
                  <c:v>44364</c:v>
                </c:pt>
                <c:pt idx="137">
                  <c:v>44833</c:v>
                </c:pt>
                <c:pt idx="138">
                  <c:v>45739</c:v>
                </c:pt>
                <c:pt idx="139">
                  <c:v>46209</c:v>
                </c:pt>
                <c:pt idx="140">
                  <c:v>46598</c:v>
                </c:pt>
                <c:pt idx="141">
                  <c:v>46923</c:v>
                </c:pt>
                <c:pt idx="142">
                  <c:v>47423</c:v>
                </c:pt>
                <c:pt idx="143">
                  <c:v>47587</c:v>
                </c:pt>
                <c:pt idx="144">
                  <c:v>47808</c:v>
                </c:pt>
                <c:pt idx="145">
                  <c:v>49000</c:v>
                </c:pt>
              </c:numCache>
            </c:numRef>
          </c:xVal>
          <c:yVal>
            <c:numRef>
              <c:f>'vsLSD(cutoff50K)'!$B$4:$B$149</c:f>
              <c:numCache>
                <c:formatCode>General</c:formatCode>
                <c:ptCount val="146"/>
                <c:pt idx="0">
                  <c:v>1</c:v>
                </c:pt>
                <c:pt idx="1">
                  <c:v>0.93300000000000005</c:v>
                </c:pt>
                <c:pt idx="2">
                  <c:v>0.83300000000000263</c:v>
                </c:pt>
                <c:pt idx="3">
                  <c:v>0.81500000000000161</c:v>
                </c:pt>
                <c:pt idx="4">
                  <c:v>0.83900000000000263</c:v>
                </c:pt>
                <c:pt idx="5">
                  <c:v>0.86800000000000277</c:v>
                </c:pt>
                <c:pt idx="6">
                  <c:v>0.85000000000000264</c:v>
                </c:pt>
                <c:pt idx="7">
                  <c:v>0.82000000000000262</c:v>
                </c:pt>
                <c:pt idx="8">
                  <c:v>0.83000000000000262</c:v>
                </c:pt>
                <c:pt idx="9">
                  <c:v>0.81500000000000161</c:v>
                </c:pt>
                <c:pt idx="10">
                  <c:v>0.82000000000000262</c:v>
                </c:pt>
                <c:pt idx="11">
                  <c:v>0.81</c:v>
                </c:pt>
                <c:pt idx="12">
                  <c:v>0.8</c:v>
                </c:pt>
                <c:pt idx="13">
                  <c:v>0.80300000000000005</c:v>
                </c:pt>
                <c:pt idx="14">
                  <c:v>0.79100000000000004</c:v>
                </c:pt>
                <c:pt idx="15">
                  <c:v>0.79200000000000004</c:v>
                </c:pt>
                <c:pt idx="16">
                  <c:v>0.78400000000000003</c:v>
                </c:pt>
                <c:pt idx="17">
                  <c:v>0.79500000000000004</c:v>
                </c:pt>
                <c:pt idx="18">
                  <c:v>0.79</c:v>
                </c:pt>
                <c:pt idx="19">
                  <c:v>0.79800000000000004</c:v>
                </c:pt>
                <c:pt idx="20">
                  <c:v>0.80200000000000005</c:v>
                </c:pt>
                <c:pt idx="21">
                  <c:v>0.79800000000000004</c:v>
                </c:pt>
                <c:pt idx="22">
                  <c:v>0.8</c:v>
                </c:pt>
                <c:pt idx="23">
                  <c:v>0.79300000000000004</c:v>
                </c:pt>
                <c:pt idx="24">
                  <c:v>0.79800000000000004</c:v>
                </c:pt>
                <c:pt idx="25">
                  <c:v>0.80400000000000005</c:v>
                </c:pt>
                <c:pt idx="26">
                  <c:v>0.80600000000000005</c:v>
                </c:pt>
                <c:pt idx="27">
                  <c:v>0.8</c:v>
                </c:pt>
                <c:pt idx="28">
                  <c:v>0.80400000000000005</c:v>
                </c:pt>
                <c:pt idx="29">
                  <c:v>0.80800000000000005</c:v>
                </c:pt>
                <c:pt idx="30">
                  <c:v>0.80600000000000005</c:v>
                </c:pt>
                <c:pt idx="31">
                  <c:v>0.80900000000000005</c:v>
                </c:pt>
                <c:pt idx="32">
                  <c:v>0.80400000000000005</c:v>
                </c:pt>
                <c:pt idx="33">
                  <c:v>0.80700000000000005</c:v>
                </c:pt>
                <c:pt idx="34">
                  <c:v>0.80900000000000005</c:v>
                </c:pt>
                <c:pt idx="35">
                  <c:v>0.81500000000000161</c:v>
                </c:pt>
                <c:pt idx="36">
                  <c:v>0.80800000000000005</c:v>
                </c:pt>
                <c:pt idx="37">
                  <c:v>0.80500000000000005</c:v>
                </c:pt>
                <c:pt idx="38">
                  <c:v>0.80600000000000005</c:v>
                </c:pt>
                <c:pt idx="39">
                  <c:v>0.80200000000000005</c:v>
                </c:pt>
                <c:pt idx="40">
                  <c:v>0.80300000000000005</c:v>
                </c:pt>
                <c:pt idx="41">
                  <c:v>0.79100000000000004</c:v>
                </c:pt>
                <c:pt idx="42">
                  <c:v>0.79400000000000004</c:v>
                </c:pt>
                <c:pt idx="43">
                  <c:v>0.79300000000000004</c:v>
                </c:pt>
                <c:pt idx="44">
                  <c:v>0.79400000000000004</c:v>
                </c:pt>
                <c:pt idx="45">
                  <c:v>0.79</c:v>
                </c:pt>
                <c:pt idx="46">
                  <c:v>0.78</c:v>
                </c:pt>
                <c:pt idx="47">
                  <c:v>0.77600000000000291</c:v>
                </c:pt>
                <c:pt idx="48">
                  <c:v>0.77800000000000302</c:v>
                </c:pt>
                <c:pt idx="49">
                  <c:v>0.78200000000000003</c:v>
                </c:pt>
                <c:pt idx="50">
                  <c:v>0.7620000000000029</c:v>
                </c:pt>
                <c:pt idx="51">
                  <c:v>0.75500000000000289</c:v>
                </c:pt>
                <c:pt idx="52">
                  <c:v>0.75300000000000289</c:v>
                </c:pt>
                <c:pt idx="53">
                  <c:v>0.72700000000000264</c:v>
                </c:pt>
                <c:pt idx="54">
                  <c:v>0.73100000000000265</c:v>
                </c:pt>
                <c:pt idx="55">
                  <c:v>0.73600000000000265</c:v>
                </c:pt>
                <c:pt idx="56">
                  <c:v>0.71900000000000264</c:v>
                </c:pt>
                <c:pt idx="57">
                  <c:v>0.72100000000000264</c:v>
                </c:pt>
                <c:pt idx="58">
                  <c:v>0.72400000000000264</c:v>
                </c:pt>
                <c:pt idx="59">
                  <c:v>0.72000000000000264</c:v>
                </c:pt>
                <c:pt idx="60">
                  <c:v>0.72300000000000264</c:v>
                </c:pt>
                <c:pt idx="61">
                  <c:v>0.72000000000000264</c:v>
                </c:pt>
                <c:pt idx="62">
                  <c:v>0.71700000000000264</c:v>
                </c:pt>
                <c:pt idx="63">
                  <c:v>0.71300000000000263</c:v>
                </c:pt>
                <c:pt idx="64">
                  <c:v>0.70000000000000262</c:v>
                </c:pt>
                <c:pt idx="65">
                  <c:v>0.70300000000000262</c:v>
                </c:pt>
                <c:pt idx="66">
                  <c:v>0.69800000000000162</c:v>
                </c:pt>
                <c:pt idx="67">
                  <c:v>0.69200000000000161</c:v>
                </c:pt>
                <c:pt idx="68">
                  <c:v>0.68200000000000005</c:v>
                </c:pt>
                <c:pt idx="69">
                  <c:v>0.67600000000000404</c:v>
                </c:pt>
                <c:pt idx="70">
                  <c:v>0.67400000000000404</c:v>
                </c:pt>
                <c:pt idx="71">
                  <c:v>0.67100000000000404</c:v>
                </c:pt>
                <c:pt idx="72">
                  <c:v>0.66700000000000403</c:v>
                </c:pt>
                <c:pt idx="73">
                  <c:v>0.66100000000000303</c:v>
                </c:pt>
                <c:pt idx="74">
                  <c:v>0.65400000000000302</c:v>
                </c:pt>
                <c:pt idx="75">
                  <c:v>0.64800000000000291</c:v>
                </c:pt>
                <c:pt idx="76">
                  <c:v>0.65000000000000291</c:v>
                </c:pt>
                <c:pt idx="77">
                  <c:v>0.64600000000000291</c:v>
                </c:pt>
                <c:pt idx="78">
                  <c:v>0.63000000000000289</c:v>
                </c:pt>
                <c:pt idx="79">
                  <c:v>0.61400000000000265</c:v>
                </c:pt>
                <c:pt idx="80">
                  <c:v>0.60900000000000265</c:v>
                </c:pt>
                <c:pt idx="81">
                  <c:v>0.60500000000000265</c:v>
                </c:pt>
                <c:pt idx="82">
                  <c:v>0.60000000000000264</c:v>
                </c:pt>
                <c:pt idx="83">
                  <c:v>0.59799999999999998</c:v>
                </c:pt>
                <c:pt idx="84">
                  <c:v>0.59299999999999997</c:v>
                </c:pt>
                <c:pt idx="85">
                  <c:v>0.59099999999999997</c:v>
                </c:pt>
                <c:pt idx="86">
                  <c:v>0.58399999999999996</c:v>
                </c:pt>
                <c:pt idx="87">
                  <c:v>0.58000000000000007</c:v>
                </c:pt>
                <c:pt idx="88">
                  <c:v>0.58099999999999996</c:v>
                </c:pt>
                <c:pt idx="89">
                  <c:v>0.57700000000000262</c:v>
                </c:pt>
                <c:pt idx="90">
                  <c:v>0.57500000000000262</c:v>
                </c:pt>
                <c:pt idx="91">
                  <c:v>0.57300000000000162</c:v>
                </c:pt>
                <c:pt idx="92">
                  <c:v>0.56900000000000162</c:v>
                </c:pt>
                <c:pt idx="93">
                  <c:v>0.56500000000000161</c:v>
                </c:pt>
                <c:pt idx="94">
                  <c:v>0.56100000000000005</c:v>
                </c:pt>
                <c:pt idx="95">
                  <c:v>0.55700000000000005</c:v>
                </c:pt>
                <c:pt idx="96">
                  <c:v>0.55300000000000005</c:v>
                </c:pt>
                <c:pt idx="97">
                  <c:v>0.55200000000000005</c:v>
                </c:pt>
                <c:pt idx="98">
                  <c:v>0.55100000000000005</c:v>
                </c:pt>
                <c:pt idx="99">
                  <c:v>0.54900000000000004</c:v>
                </c:pt>
                <c:pt idx="100">
                  <c:v>0.54300000000000004</c:v>
                </c:pt>
                <c:pt idx="101">
                  <c:v>0.54300000000000004</c:v>
                </c:pt>
                <c:pt idx="102">
                  <c:v>0.54100000000000004</c:v>
                </c:pt>
                <c:pt idx="103">
                  <c:v>0.53900000000000003</c:v>
                </c:pt>
                <c:pt idx="104">
                  <c:v>0.53700000000000003</c:v>
                </c:pt>
                <c:pt idx="105">
                  <c:v>0.53300000000000003</c:v>
                </c:pt>
                <c:pt idx="106">
                  <c:v>0.53200000000000003</c:v>
                </c:pt>
                <c:pt idx="107">
                  <c:v>0.52800000000000002</c:v>
                </c:pt>
                <c:pt idx="108">
                  <c:v>0.52300000000000002</c:v>
                </c:pt>
                <c:pt idx="109">
                  <c:v>0.52400000000000002</c:v>
                </c:pt>
                <c:pt idx="110">
                  <c:v>0.52600000000000002</c:v>
                </c:pt>
                <c:pt idx="111">
                  <c:v>0.51900000000000002</c:v>
                </c:pt>
                <c:pt idx="112">
                  <c:v>0.51800000000000002</c:v>
                </c:pt>
                <c:pt idx="113">
                  <c:v>0.51400000000000001</c:v>
                </c:pt>
                <c:pt idx="114">
                  <c:v>0.51100000000000001</c:v>
                </c:pt>
                <c:pt idx="115">
                  <c:v>0.50600000000000001</c:v>
                </c:pt>
                <c:pt idx="116">
                  <c:v>0.50600000000000001</c:v>
                </c:pt>
                <c:pt idx="117">
                  <c:v>0.505</c:v>
                </c:pt>
                <c:pt idx="118">
                  <c:v>0.503</c:v>
                </c:pt>
                <c:pt idx="119">
                  <c:v>0.49800000000000039</c:v>
                </c:pt>
                <c:pt idx="120">
                  <c:v>0.49700000000000039</c:v>
                </c:pt>
                <c:pt idx="121">
                  <c:v>0.49500000000000038</c:v>
                </c:pt>
                <c:pt idx="122">
                  <c:v>0.49400000000000038</c:v>
                </c:pt>
                <c:pt idx="123">
                  <c:v>0.49100000000000038</c:v>
                </c:pt>
                <c:pt idx="124">
                  <c:v>0.48800000000000032</c:v>
                </c:pt>
                <c:pt idx="125">
                  <c:v>0.48200000000000032</c:v>
                </c:pt>
                <c:pt idx="126">
                  <c:v>0.47800000000000031</c:v>
                </c:pt>
                <c:pt idx="127">
                  <c:v>0.47700000000000031</c:v>
                </c:pt>
                <c:pt idx="128">
                  <c:v>0.47500000000000031</c:v>
                </c:pt>
                <c:pt idx="129">
                  <c:v>0.47400000000000031</c:v>
                </c:pt>
                <c:pt idx="130">
                  <c:v>0.47200000000000031</c:v>
                </c:pt>
                <c:pt idx="131">
                  <c:v>0.47300000000000031</c:v>
                </c:pt>
                <c:pt idx="132">
                  <c:v>0.47000000000000008</c:v>
                </c:pt>
                <c:pt idx="133">
                  <c:v>0.46900000000000008</c:v>
                </c:pt>
                <c:pt idx="134">
                  <c:v>0.46700000000000008</c:v>
                </c:pt>
                <c:pt idx="135">
                  <c:v>0.46300000000000002</c:v>
                </c:pt>
                <c:pt idx="136">
                  <c:v>0.45900000000000002</c:v>
                </c:pt>
                <c:pt idx="137">
                  <c:v>0.45700000000000002</c:v>
                </c:pt>
                <c:pt idx="138">
                  <c:v>0.45600000000000002</c:v>
                </c:pt>
                <c:pt idx="139">
                  <c:v>0.45400000000000001</c:v>
                </c:pt>
                <c:pt idx="140">
                  <c:v>0.45300000000000001</c:v>
                </c:pt>
                <c:pt idx="141">
                  <c:v>0.44900000000000001</c:v>
                </c:pt>
                <c:pt idx="142">
                  <c:v>0.44600000000000001</c:v>
                </c:pt>
                <c:pt idx="143">
                  <c:v>0.443</c:v>
                </c:pt>
                <c:pt idx="144">
                  <c:v>0.442</c:v>
                </c:pt>
                <c:pt idx="145">
                  <c:v>0.441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'vsLSD(cutoff50K)'!$E$3</c:f>
              <c:strCache>
                <c:ptCount val="1"/>
                <c:pt idx="0">
                  <c:v>Instance-based Naïve Bayes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xVal>
            <c:numRef>
              <c:f>'vsLSD(cutoff50K)'!$D$4:$D$740</c:f>
              <c:numCache>
                <c:formatCode>General</c:formatCode>
                <c:ptCount val="737"/>
                <c:pt idx="0">
                  <c:v>2003</c:v>
                </c:pt>
                <c:pt idx="1">
                  <c:v>2027</c:v>
                </c:pt>
                <c:pt idx="2">
                  <c:v>2118</c:v>
                </c:pt>
                <c:pt idx="3">
                  <c:v>2199</c:v>
                </c:pt>
                <c:pt idx="4">
                  <c:v>2225</c:v>
                </c:pt>
                <c:pt idx="5">
                  <c:v>2353</c:v>
                </c:pt>
                <c:pt idx="6">
                  <c:v>2453</c:v>
                </c:pt>
                <c:pt idx="7">
                  <c:v>2616</c:v>
                </c:pt>
                <c:pt idx="8">
                  <c:v>2622</c:v>
                </c:pt>
                <c:pt idx="9">
                  <c:v>3015</c:v>
                </c:pt>
                <c:pt idx="10">
                  <c:v>3021</c:v>
                </c:pt>
                <c:pt idx="11">
                  <c:v>3071</c:v>
                </c:pt>
                <c:pt idx="12">
                  <c:v>3262</c:v>
                </c:pt>
                <c:pt idx="13">
                  <c:v>3278</c:v>
                </c:pt>
                <c:pt idx="14">
                  <c:v>3429</c:v>
                </c:pt>
                <c:pt idx="15">
                  <c:v>3529</c:v>
                </c:pt>
                <c:pt idx="16">
                  <c:v>3565</c:v>
                </c:pt>
                <c:pt idx="17">
                  <c:v>3630</c:v>
                </c:pt>
                <c:pt idx="18">
                  <c:v>3816</c:v>
                </c:pt>
                <c:pt idx="19">
                  <c:v>3842</c:v>
                </c:pt>
                <c:pt idx="20">
                  <c:v>3949</c:v>
                </c:pt>
                <c:pt idx="21">
                  <c:v>4191</c:v>
                </c:pt>
                <c:pt idx="22">
                  <c:v>4367</c:v>
                </c:pt>
                <c:pt idx="23">
                  <c:v>4469</c:v>
                </c:pt>
                <c:pt idx="24">
                  <c:v>4675</c:v>
                </c:pt>
                <c:pt idx="25">
                  <c:v>4762</c:v>
                </c:pt>
                <c:pt idx="26">
                  <c:v>4789</c:v>
                </c:pt>
                <c:pt idx="27">
                  <c:v>5010</c:v>
                </c:pt>
                <c:pt idx="28">
                  <c:v>5089</c:v>
                </c:pt>
                <c:pt idx="29">
                  <c:v>5316</c:v>
                </c:pt>
                <c:pt idx="30">
                  <c:v>5443</c:v>
                </c:pt>
                <c:pt idx="31">
                  <c:v>5445</c:v>
                </c:pt>
                <c:pt idx="32">
                  <c:v>5503</c:v>
                </c:pt>
                <c:pt idx="33">
                  <c:v>5563</c:v>
                </c:pt>
                <c:pt idx="34">
                  <c:v>5634</c:v>
                </c:pt>
                <c:pt idx="35">
                  <c:v>5662</c:v>
                </c:pt>
                <c:pt idx="36">
                  <c:v>5901</c:v>
                </c:pt>
                <c:pt idx="37">
                  <c:v>6094</c:v>
                </c:pt>
                <c:pt idx="38">
                  <c:v>6106</c:v>
                </c:pt>
                <c:pt idx="39">
                  <c:v>6494</c:v>
                </c:pt>
                <c:pt idx="40">
                  <c:v>6532</c:v>
                </c:pt>
                <c:pt idx="41">
                  <c:v>6574</c:v>
                </c:pt>
                <c:pt idx="42">
                  <c:v>6818</c:v>
                </c:pt>
                <c:pt idx="43">
                  <c:v>7217</c:v>
                </c:pt>
                <c:pt idx="44">
                  <c:v>7472</c:v>
                </c:pt>
                <c:pt idx="45">
                  <c:v>7511</c:v>
                </c:pt>
                <c:pt idx="46">
                  <c:v>7516</c:v>
                </c:pt>
                <c:pt idx="47">
                  <c:v>7698</c:v>
                </c:pt>
                <c:pt idx="48">
                  <c:v>7792</c:v>
                </c:pt>
                <c:pt idx="49">
                  <c:v>8192</c:v>
                </c:pt>
                <c:pt idx="50">
                  <c:v>8195</c:v>
                </c:pt>
                <c:pt idx="51">
                  <c:v>8229</c:v>
                </c:pt>
                <c:pt idx="52">
                  <c:v>8250</c:v>
                </c:pt>
                <c:pt idx="53">
                  <c:v>8360</c:v>
                </c:pt>
                <c:pt idx="54">
                  <c:v>8378</c:v>
                </c:pt>
                <c:pt idx="55">
                  <c:v>8559</c:v>
                </c:pt>
                <c:pt idx="56">
                  <c:v>8597</c:v>
                </c:pt>
                <c:pt idx="57">
                  <c:v>8850</c:v>
                </c:pt>
                <c:pt idx="58">
                  <c:v>8908</c:v>
                </c:pt>
                <c:pt idx="59">
                  <c:v>9052</c:v>
                </c:pt>
                <c:pt idx="60">
                  <c:v>9297</c:v>
                </c:pt>
                <c:pt idx="61">
                  <c:v>9304</c:v>
                </c:pt>
                <c:pt idx="62">
                  <c:v>9407</c:v>
                </c:pt>
                <c:pt idx="63">
                  <c:v>9618</c:v>
                </c:pt>
                <c:pt idx="64">
                  <c:v>9634</c:v>
                </c:pt>
                <c:pt idx="65">
                  <c:v>9780</c:v>
                </c:pt>
                <c:pt idx="66">
                  <c:v>10000</c:v>
                </c:pt>
                <c:pt idx="67">
                  <c:v>10140</c:v>
                </c:pt>
                <c:pt idx="68">
                  <c:v>10525</c:v>
                </c:pt>
                <c:pt idx="69">
                  <c:v>10681</c:v>
                </c:pt>
                <c:pt idx="70">
                  <c:v>10848</c:v>
                </c:pt>
                <c:pt idx="71">
                  <c:v>10942</c:v>
                </c:pt>
                <c:pt idx="72">
                  <c:v>11023</c:v>
                </c:pt>
                <c:pt idx="73">
                  <c:v>11209</c:v>
                </c:pt>
                <c:pt idx="74">
                  <c:v>11387</c:v>
                </c:pt>
                <c:pt idx="75">
                  <c:v>11451</c:v>
                </c:pt>
                <c:pt idx="76">
                  <c:v>11580</c:v>
                </c:pt>
                <c:pt idx="77">
                  <c:v>11604</c:v>
                </c:pt>
                <c:pt idx="78">
                  <c:v>11635</c:v>
                </c:pt>
                <c:pt idx="79">
                  <c:v>11794</c:v>
                </c:pt>
                <c:pt idx="80">
                  <c:v>11875</c:v>
                </c:pt>
                <c:pt idx="81">
                  <c:v>12227</c:v>
                </c:pt>
                <c:pt idx="82">
                  <c:v>12247</c:v>
                </c:pt>
                <c:pt idx="83">
                  <c:v>12339</c:v>
                </c:pt>
                <c:pt idx="84">
                  <c:v>12414</c:v>
                </c:pt>
                <c:pt idx="85">
                  <c:v>12458</c:v>
                </c:pt>
                <c:pt idx="86">
                  <c:v>12706</c:v>
                </c:pt>
                <c:pt idx="87">
                  <c:v>12887</c:v>
                </c:pt>
                <c:pt idx="88">
                  <c:v>13062</c:v>
                </c:pt>
                <c:pt idx="89">
                  <c:v>13241</c:v>
                </c:pt>
                <c:pt idx="90">
                  <c:v>13244</c:v>
                </c:pt>
                <c:pt idx="91">
                  <c:v>13529</c:v>
                </c:pt>
                <c:pt idx="92">
                  <c:v>13728</c:v>
                </c:pt>
                <c:pt idx="93">
                  <c:v>13788</c:v>
                </c:pt>
                <c:pt idx="94">
                  <c:v>13868</c:v>
                </c:pt>
                <c:pt idx="95">
                  <c:v>13983</c:v>
                </c:pt>
                <c:pt idx="96">
                  <c:v>14097</c:v>
                </c:pt>
                <c:pt idx="97">
                  <c:v>14122</c:v>
                </c:pt>
                <c:pt idx="98">
                  <c:v>14429</c:v>
                </c:pt>
                <c:pt idx="99">
                  <c:v>14587</c:v>
                </c:pt>
                <c:pt idx="100">
                  <c:v>14605</c:v>
                </c:pt>
                <c:pt idx="101">
                  <c:v>14628</c:v>
                </c:pt>
                <c:pt idx="102">
                  <c:v>14773</c:v>
                </c:pt>
                <c:pt idx="103">
                  <c:v>14777</c:v>
                </c:pt>
                <c:pt idx="104">
                  <c:v>15274</c:v>
                </c:pt>
                <c:pt idx="105">
                  <c:v>15286</c:v>
                </c:pt>
                <c:pt idx="106">
                  <c:v>15309</c:v>
                </c:pt>
                <c:pt idx="107">
                  <c:v>15341</c:v>
                </c:pt>
                <c:pt idx="108">
                  <c:v>15352</c:v>
                </c:pt>
                <c:pt idx="109">
                  <c:v>15416</c:v>
                </c:pt>
                <c:pt idx="110">
                  <c:v>15422</c:v>
                </c:pt>
                <c:pt idx="111">
                  <c:v>15455</c:v>
                </c:pt>
                <c:pt idx="112">
                  <c:v>15481</c:v>
                </c:pt>
                <c:pt idx="113">
                  <c:v>15633</c:v>
                </c:pt>
                <c:pt idx="114">
                  <c:v>15984</c:v>
                </c:pt>
                <c:pt idx="115">
                  <c:v>16069</c:v>
                </c:pt>
                <c:pt idx="116">
                  <c:v>16154</c:v>
                </c:pt>
                <c:pt idx="117">
                  <c:v>16255</c:v>
                </c:pt>
                <c:pt idx="118">
                  <c:v>16535</c:v>
                </c:pt>
                <c:pt idx="119">
                  <c:v>16686</c:v>
                </c:pt>
                <c:pt idx="120">
                  <c:v>16802</c:v>
                </c:pt>
                <c:pt idx="121">
                  <c:v>16841</c:v>
                </c:pt>
                <c:pt idx="122">
                  <c:v>17309</c:v>
                </c:pt>
                <c:pt idx="123">
                  <c:v>17385</c:v>
                </c:pt>
                <c:pt idx="124">
                  <c:v>17608</c:v>
                </c:pt>
                <c:pt idx="125">
                  <c:v>17683</c:v>
                </c:pt>
                <c:pt idx="126">
                  <c:v>17747</c:v>
                </c:pt>
                <c:pt idx="127">
                  <c:v>17779</c:v>
                </c:pt>
                <c:pt idx="128">
                  <c:v>17887</c:v>
                </c:pt>
                <c:pt idx="129">
                  <c:v>18077</c:v>
                </c:pt>
                <c:pt idx="130">
                  <c:v>18173</c:v>
                </c:pt>
                <c:pt idx="131">
                  <c:v>18591</c:v>
                </c:pt>
                <c:pt idx="132">
                  <c:v>18653</c:v>
                </c:pt>
                <c:pt idx="133">
                  <c:v>18668</c:v>
                </c:pt>
                <c:pt idx="134">
                  <c:v>18706</c:v>
                </c:pt>
                <c:pt idx="135">
                  <c:v>18721</c:v>
                </c:pt>
                <c:pt idx="136">
                  <c:v>18859</c:v>
                </c:pt>
                <c:pt idx="137">
                  <c:v>18874</c:v>
                </c:pt>
                <c:pt idx="138">
                  <c:v>19010</c:v>
                </c:pt>
                <c:pt idx="139">
                  <c:v>19039</c:v>
                </c:pt>
                <c:pt idx="140">
                  <c:v>19048</c:v>
                </c:pt>
                <c:pt idx="141">
                  <c:v>19049</c:v>
                </c:pt>
                <c:pt idx="142">
                  <c:v>19060</c:v>
                </c:pt>
                <c:pt idx="143">
                  <c:v>19190</c:v>
                </c:pt>
                <c:pt idx="144">
                  <c:v>19595</c:v>
                </c:pt>
                <c:pt idx="145">
                  <c:v>19825</c:v>
                </c:pt>
                <c:pt idx="146">
                  <c:v>19936</c:v>
                </c:pt>
                <c:pt idx="147">
                  <c:v>19998</c:v>
                </c:pt>
                <c:pt idx="148">
                  <c:v>20006</c:v>
                </c:pt>
                <c:pt idx="149">
                  <c:v>20056</c:v>
                </c:pt>
                <c:pt idx="150">
                  <c:v>20261</c:v>
                </c:pt>
                <c:pt idx="151">
                  <c:v>20318</c:v>
                </c:pt>
                <c:pt idx="152">
                  <c:v>20405</c:v>
                </c:pt>
                <c:pt idx="153">
                  <c:v>20441</c:v>
                </c:pt>
                <c:pt idx="154">
                  <c:v>20483</c:v>
                </c:pt>
                <c:pt idx="155">
                  <c:v>20513</c:v>
                </c:pt>
                <c:pt idx="156">
                  <c:v>20520</c:v>
                </c:pt>
                <c:pt idx="157">
                  <c:v>20815</c:v>
                </c:pt>
                <c:pt idx="158">
                  <c:v>20833</c:v>
                </c:pt>
                <c:pt idx="159">
                  <c:v>20842</c:v>
                </c:pt>
                <c:pt idx="160">
                  <c:v>20853</c:v>
                </c:pt>
                <c:pt idx="161">
                  <c:v>20966</c:v>
                </c:pt>
                <c:pt idx="162">
                  <c:v>21055</c:v>
                </c:pt>
                <c:pt idx="163">
                  <c:v>21454</c:v>
                </c:pt>
                <c:pt idx="164">
                  <c:v>21538</c:v>
                </c:pt>
                <c:pt idx="165">
                  <c:v>21565</c:v>
                </c:pt>
                <c:pt idx="166">
                  <c:v>21572</c:v>
                </c:pt>
                <c:pt idx="167">
                  <c:v>21817</c:v>
                </c:pt>
                <c:pt idx="168">
                  <c:v>22122</c:v>
                </c:pt>
                <c:pt idx="169">
                  <c:v>22150</c:v>
                </c:pt>
                <c:pt idx="170">
                  <c:v>22186</c:v>
                </c:pt>
                <c:pt idx="171">
                  <c:v>22428</c:v>
                </c:pt>
                <c:pt idx="172">
                  <c:v>22608</c:v>
                </c:pt>
                <c:pt idx="173">
                  <c:v>23059</c:v>
                </c:pt>
                <c:pt idx="174">
                  <c:v>23093</c:v>
                </c:pt>
                <c:pt idx="175">
                  <c:v>23365</c:v>
                </c:pt>
                <c:pt idx="176">
                  <c:v>23384</c:v>
                </c:pt>
                <c:pt idx="177">
                  <c:v>23391</c:v>
                </c:pt>
                <c:pt idx="178">
                  <c:v>23647</c:v>
                </c:pt>
                <c:pt idx="179">
                  <c:v>23669</c:v>
                </c:pt>
                <c:pt idx="180">
                  <c:v>23678</c:v>
                </c:pt>
                <c:pt idx="181">
                  <c:v>23701</c:v>
                </c:pt>
                <c:pt idx="182">
                  <c:v>23935</c:v>
                </c:pt>
                <c:pt idx="183">
                  <c:v>23958</c:v>
                </c:pt>
                <c:pt idx="184">
                  <c:v>24029</c:v>
                </c:pt>
                <c:pt idx="185">
                  <c:v>24080</c:v>
                </c:pt>
                <c:pt idx="186">
                  <c:v>24344</c:v>
                </c:pt>
                <c:pt idx="187">
                  <c:v>24637</c:v>
                </c:pt>
                <c:pt idx="188">
                  <c:v>24641</c:v>
                </c:pt>
                <c:pt idx="189">
                  <c:v>24657</c:v>
                </c:pt>
                <c:pt idx="190">
                  <c:v>25116</c:v>
                </c:pt>
                <c:pt idx="191">
                  <c:v>25363</c:v>
                </c:pt>
                <c:pt idx="192">
                  <c:v>25708</c:v>
                </c:pt>
                <c:pt idx="193">
                  <c:v>25863</c:v>
                </c:pt>
                <c:pt idx="194">
                  <c:v>26141</c:v>
                </c:pt>
                <c:pt idx="195">
                  <c:v>26191</c:v>
                </c:pt>
                <c:pt idx="196">
                  <c:v>26233</c:v>
                </c:pt>
                <c:pt idx="197">
                  <c:v>26517</c:v>
                </c:pt>
                <c:pt idx="198">
                  <c:v>26562</c:v>
                </c:pt>
                <c:pt idx="199">
                  <c:v>27141</c:v>
                </c:pt>
                <c:pt idx="200">
                  <c:v>27290</c:v>
                </c:pt>
                <c:pt idx="201">
                  <c:v>27521</c:v>
                </c:pt>
                <c:pt idx="202">
                  <c:v>27751</c:v>
                </c:pt>
                <c:pt idx="203">
                  <c:v>27963</c:v>
                </c:pt>
                <c:pt idx="204">
                  <c:v>28121</c:v>
                </c:pt>
                <c:pt idx="205">
                  <c:v>28147</c:v>
                </c:pt>
                <c:pt idx="206">
                  <c:v>28402</c:v>
                </c:pt>
                <c:pt idx="207">
                  <c:v>28470</c:v>
                </c:pt>
                <c:pt idx="208">
                  <c:v>28774</c:v>
                </c:pt>
                <c:pt idx="209">
                  <c:v>28843</c:v>
                </c:pt>
                <c:pt idx="210">
                  <c:v>28920</c:v>
                </c:pt>
                <c:pt idx="211">
                  <c:v>29298</c:v>
                </c:pt>
                <c:pt idx="212">
                  <c:v>29460</c:v>
                </c:pt>
                <c:pt idx="213">
                  <c:v>29460</c:v>
                </c:pt>
                <c:pt idx="214">
                  <c:v>29490</c:v>
                </c:pt>
                <c:pt idx="215">
                  <c:v>29711</c:v>
                </c:pt>
                <c:pt idx="216">
                  <c:v>29718</c:v>
                </c:pt>
                <c:pt idx="217">
                  <c:v>29839</c:v>
                </c:pt>
                <c:pt idx="218">
                  <c:v>29878</c:v>
                </c:pt>
                <c:pt idx="219">
                  <c:v>30225</c:v>
                </c:pt>
                <c:pt idx="220">
                  <c:v>30275</c:v>
                </c:pt>
                <c:pt idx="221">
                  <c:v>30277</c:v>
                </c:pt>
                <c:pt idx="222">
                  <c:v>30304</c:v>
                </c:pt>
                <c:pt idx="223">
                  <c:v>30378</c:v>
                </c:pt>
                <c:pt idx="224">
                  <c:v>30432</c:v>
                </c:pt>
                <c:pt idx="225">
                  <c:v>31085</c:v>
                </c:pt>
                <c:pt idx="226">
                  <c:v>31334</c:v>
                </c:pt>
                <c:pt idx="227">
                  <c:v>31662</c:v>
                </c:pt>
                <c:pt idx="228">
                  <c:v>31696</c:v>
                </c:pt>
                <c:pt idx="229">
                  <c:v>31753</c:v>
                </c:pt>
                <c:pt idx="230">
                  <c:v>31890</c:v>
                </c:pt>
                <c:pt idx="231">
                  <c:v>32264</c:v>
                </c:pt>
                <c:pt idx="232">
                  <c:v>32594</c:v>
                </c:pt>
                <c:pt idx="233">
                  <c:v>32595</c:v>
                </c:pt>
                <c:pt idx="234">
                  <c:v>32857</c:v>
                </c:pt>
                <c:pt idx="235">
                  <c:v>32931</c:v>
                </c:pt>
                <c:pt idx="236">
                  <c:v>33002</c:v>
                </c:pt>
                <c:pt idx="237">
                  <c:v>33200</c:v>
                </c:pt>
                <c:pt idx="238">
                  <c:v>33215</c:v>
                </c:pt>
                <c:pt idx="239">
                  <c:v>33247</c:v>
                </c:pt>
                <c:pt idx="240">
                  <c:v>33353</c:v>
                </c:pt>
                <c:pt idx="241">
                  <c:v>33390</c:v>
                </c:pt>
                <c:pt idx="242">
                  <c:v>33425</c:v>
                </c:pt>
                <c:pt idx="243">
                  <c:v>33505</c:v>
                </c:pt>
                <c:pt idx="244">
                  <c:v>33531</c:v>
                </c:pt>
                <c:pt idx="245">
                  <c:v>33580</c:v>
                </c:pt>
                <c:pt idx="246">
                  <c:v>33659</c:v>
                </c:pt>
                <c:pt idx="247">
                  <c:v>33865</c:v>
                </c:pt>
                <c:pt idx="248">
                  <c:v>34177</c:v>
                </c:pt>
                <c:pt idx="249">
                  <c:v>34185</c:v>
                </c:pt>
                <c:pt idx="250">
                  <c:v>34212</c:v>
                </c:pt>
                <c:pt idx="251">
                  <c:v>34264</c:v>
                </c:pt>
                <c:pt idx="252">
                  <c:v>34398</c:v>
                </c:pt>
                <c:pt idx="253">
                  <c:v>34712</c:v>
                </c:pt>
                <c:pt idx="254">
                  <c:v>34746</c:v>
                </c:pt>
                <c:pt idx="255">
                  <c:v>34859</c:v>
                </c:pt>
                <c:pt idx="256">
                  <c:v>34860</c:v>
                </c:pt>
                <c:pt idx="257">
                  <c:v>35269</c:v>
                </c:pt>
                <c:pt idx="258">
                  <c:v>35278</c:v>
                </c:pt>
                <c:pt idx="259">
                  <c:v>35366</c:v>
                </c:pt>
                <c:pt idx="260">
                  <c:v>35477</c:v>
                </c:pt>
                <c:pt idx="261">
                  <c:v>35580</c:v>
                </c:pt>
                <c:pt idx="262">
                  <c:v>35727</c:v>
                </c:pt>
                <c:pt idx="263">
                  <c:v>35846</c:v>
                </c:pt>
                <c:pt idx="264">
                  <c:v>35996</c:v>
                </c:pt>
                <c:pt idx="265">
                  <c:v>36003</c:v>
                </c:pt>
                <c:pt idx="266">
                  <c:v>36148</c:v>
                </c:pt>
                <c:pt idx="267">
                  <c:v>36230</c:v>
                </c:pt>
                <c:pt idx="268">
                  <c:v>36231</c:v>
                </c:pt>
                <c:pt idx="269">
                  <c:v>36279</c:v>
                </c:pt>
                <c:pt idx="270">
                  <c:v>36388</c:v>
                </c:pt>
                <c:pt idx="271">
                  <c:v>36474</c:v>
                </c:pt>
                <c:pt idx="272">
                  <c:v>36519</c:v>
                </c:pt>
                <c:pt idx="273">
                  <c:v>36529</c:v>
                </c:pt>
                <c:pt idx="274">
                  <c:v>36758</c:v>
                </c:pt>
                <c:pt idx="275">
                  <c:v>36789</c:v>
                </c:pt>
                <c:pt idx="276">
                  <c:v>36822</c:v>
                </c:pt>
                <c:pt idx="277">
                  <c:v>36903</c:v>
                </c:pt>
                <c:pt idx="278">
                  <c:v>37033</c:v>
                </c:pt>
                <c:pt idx="279">
                  <c:v>37274</c:v>
                </c:pt>
                <c:pt idx="280">
                  <c:v>37453</c:v>
                </c:pt>
                <c:pt idx="281">
                  <c:v>37511</c:v>
                </c:pt>
                <c:pt idx="282">
                  <c:v>37518</c:v>
                </c:pt>
                <c:pt idx="283">
                  <c:v>37537</c:v>
                </c:pt>
                <c:pt idx="284">
                  <c:v>37570</c:v>
                </c:pt>
                <c:pt idx="285">
                  <c:v>37618</c:v>
                </c:pt>
                <c:pt idx="286">
                  <c:v>37622</c:v>
                </c:pt>
                <c:pt idx="287">
                  <c:v>37821</c:v>
                </c:pt>
                <c:pt idx="288">
                  <c:v>38085</c:v>
                </c:pt>
                <c:pt idx="289">
                  <c:v>38255</c:v>
                </c:pt>
                <c:pt idx="290">
                  <c:v>38355</c:v>
                </c:pt>
                <c:pt idx="291">
                  <c:v>38409</c:v>
                </c:pt>
                <c:pt idx="292">
                  <c:v>38440</c:v>
                </c:pt>
                <c:pt idx="293">
                  <c:v>38541</c:v>
                </c:pt>
                <c:pt idx="294">
                  <c:v>38612</c:v>
                </c:pt>
                <c:pt idx="295">
                  <c:v>38970</c:v>
                </c:pt>
                <c:pt idx="296">
                  <c:v>39090</c:v>
                </c:pt>
                <c:pt idx="297">
                  <c:v>39251</c:v>
                </c:pt>
                <c:pt idx="298">
                  <c:v>39314</c:v>
                </c:pt>
                <c:pt idx="299">
                  <c:v>39330</c:v>
                </c:pt>
                <c:pt idx="300">
                  <c:v>39370</c:v>
                </c:pt>
                <c:pt idx="301">
                  <c:v>39408</c:v>
                </c:pt>
                <c:pt idx="302">
                  <c:v>39462</c:v>
                </c:pt>
                <c:pt idx="303">
                  <c:v>39569</c:v>
                </c:pt>
                <c:pt idx="304">
                  <c:v>39937</c:v>
                </c:pt>
                <c:pt idx="305">
                  <c:v>39963</c:v>
                </c:pt>
                <c:pt idx="306">
                  <c:v>40188</c:v>
                </c:pt>
                <c:pt idx="307">
                  <c:v>40232</c:v>
                </c:pt>
                <c:pt idx="308">
                  <c:v>40370</c:v>
                </c:pt>
                <c:pt idx="309">
                  <c:v>40454</c:v>
                </c:pt>
                <c:pt idx="310">
                  <c:v>40894</c:v>
                </c:pt>
                <c:pt idx="311">
                  <c:v>40908</c:v>
                </c:pt>
                <c:pt idx="312">
                  <c:v>40948</c:v>
                </c:pt>
                <c:pt idx="313">
                  <c:v>41066</c:v>
                </c:pt>
                <c:pt idx="314">
                  <c:v>41321</c:v>
                </c:pt>
                <c:pt idx="315">
                  <c:v>41339</c:v>
                </c:pt>
                <c:pt idx="316">
                  <c:v>41350</c:v>
                </c:pt>
                <c:pt idx="317">
                  <c:v>41431</c:v>
                </c:pt>
                <c:pt idx="318">
                  <c:v>41550</c:v>
                </c:pt>
                <c:pt idx="319">
                  <c:v>41591</c:v>
                </c:pt>
                <c:pt idx="320">
                  <c:v>41667</c:v>
                </c:pt>
                <c:pt idx="321">
                  <c:v>41730</c:v>
                </c:pt>
                <c:pt idx="322">
                  <c:v>41796</c:v>
                </c:pt>
                <c:pt idx="323">
                  <c:v>41926</c:v>
                </c:pt>
                <c:pt idx="324">
                  <c:v>42037</c:v>
                </c:pt>
                <c:pt idx="325">
                  <c:v>42423</c:v>
                </c:pt>
                <c:pt idx="326">
                  <c:v>42477</c:v>
                </c:pt>
                <c:pt idx="327">
                  <c:v>42480</c:v>
                </c:pt>
                <c:pt idx="328">
                  <c:v>42587</c:v>
                </c:pt>
                <c:pt idx="329">
                  <c:v>42659</c:v>
                </c:pt>
                <c:pt idx="330">
                  <c:v>42681</c:v>
                </c:pt>
                <c:pt idx="331">
                  <c:v>42750</c:v>
                </c:pt>
                <c:pt idx="332">
                  <c:v>42786</c:v>
                </c:pt>
                <c:pt idx="333">
                  <c:v>42912</c:v>
                </c:pt>
                <c:pt idx="334">
                  <c:v>43021</c:v>
                </c:pt>
                <c:pt idx="335">
                  <c:v>43090</c:v>
                </c:pt>
                <c:pt idx="336">
                  <c:v>43285</c:v>
                </c:pt>
                <c:pt idx="337">
                  <c:v>43766</c:v>
                </c:pt>
                <c:pt idx="338">
                  <c:v>43778</c:v>
                </c:pt>
                <c:pt idx="339">
                  <c:v>43792</c:v>
                </c:pt>
                <c:pt idx="340">
                  <c:v>43840</c:v>
                </c:pt>
                <c:pt idx="341">
                  <c:v>44082</c:v>
                </c:pt>
                <c:pt idx="342">
                  <c:v>44131</c:v>
                </c:pt>
                <c:pt idx="343">
                  <c:v>44144</c:v>
                </c:pt>
                <c:pt idx="344">
                  <c:v>44377</c:v>
                </c:pt>
                <c:pt idx="345">
                  <c:v>44385</c:v>
                </c:pt>
                <c:pt idx="346">
                  <c:v>44485</c:v>
                </c:pt>
                <c:pt idx="347">
                  <c:v>44495</c:v>
                </c:pt>
                <c:pt idx="348">
                  <c:v>44646</c:v>
                </c:pt>
                <c:pt idx="349">
                  <c:v>44687</c:v>
                </c:pt>
                <c:pt idx="350">
                  <c:v>44757</c:v>
                </c:pt>
                <c:pt idx="351">
                  <c:v>44825</c:v>
                </c:pt>
                <c:pt idx="352">
                  <c:v>44939</c:v>
                </c:pt>
                <c:pt idx="353">
                  <c:v>45016</c:v>
                </c:pt>
                <c:pt idx="354">
                  <c:v>45046</c:v>
                </c:pt>
                <c:pt idx="355">
                  <c:v>45180</c:v>
                </c:pt>
                <c:pt idx="356">
                  <c:v>45300</c:v>
                </c:pt>
                <c:pt idx="357">
                  <c:v>45377</c:v>
                </c:pt>
                <c:pt idx="358">
                  <c:v>45557</c:v>
                </c:pt>
                <c:pt idx="359">
                  <c:v>45573</c:v>
                </c:pt>
                <c:pt idx="360">
                  <c:v>45650</c:v>
                </c:pt>
                <c:pt idx="361">
                  <c:v>45737</c:v>
                </c:pt>
                <c:pt idx="362">
                  <c:v>46108</c:v>
                </c:pt>
                <c:pt idx="363">
                  <c:v>46711</c:v>
                </c:pt>
                <c:pt idx="364">
                  <c:v>46786</c:v>
                </c:pt>
                <c:pt idx="365">
                  <c:v>46791</c:v>
                </c:pt>
                <c:pt idx="366">
                  <c:v>47011</c:v>
                </c:pt>
                <c:pt idx="367">
                  <c:v>47106</c:v>
                </c:pt>
                <c:pt idx="368">
                  <c:v>47246</c:v>
                </c:pt>
                <c:pt idx="369">
                  <c:v>47299</c:v>
                </c:pt>
                <c:pt idx="370">
                  <c:v>47323</c:v>
                </c:pt>
                <c:pt idx="371">
                  <c:v>47474</c:v>
                </c:pt>
                <c:pt idx="372">
                  <c:v>47565</c:v>
                </c:pt>
                <c:pt idx="373">
                  <c:v>49000</c:v>
                </c:pt>
                <c:pt idx="374">
                  <c:v>47855</c:v>
                </c:pt>
              </c:numCache>
            </c:numRef>
          </c:xVal>
          <c:yVal>
            <c:numRef>
              <c:f>'vsLSD(cutoff50K)'!$E$4:$E$740</c:f>
              <c:numCache>
                <c:formatCode>General</c:formatCode>
                <c:ptCount val="737"/>
                <c:pt idx="0">
                  <c:v>0.37500000000000039</c:v>
                </c:pt>
                <c:pt idx="1">
                  <c:v>0.33300000000000252</c:v>
                </c:pt>
                <c:pt idx="2">
                  <c:v>0.36400000000000032</c:v>
                </c:pt>
                <c:pt idx="3">
                  <c:v>0.33300000000000252</c:v>
                </c:pt>
                <c:pt idx="4">
                  <c:v>0.38500000000000045</c:v>
                </c:pt>
                <c:pt idx="5">
                  <c:v>0.35700000000000032</c:v>
                </c:pt>
                <c:pt idx="6">
                  <c:v>0.4</c:v>
                </c:pt>
                <c:pt idx="7">
                  <c:v>0.37500000000000039</c:v>
                </c:pt>
                <c:pt idx="8">
                  <c:v>0.35300000000000031</c:v>
                </c:pt>
                <c:pt idx="9">
                  <c:v>0.38900000000000046</c:v>
                </c:pt>
                <c:pt idx="10">
                  <c:v>0.36800000000000038</c:v>
                </c:pt>
                <c:pt idx="11">
                  <c:v>0.4</c:v>
                </c:pt>
                <c:pt idx="12">
                  <c:v>0.42900000000000038</c:v>
                </c:pt>
                <c:pt idx="13">
                  <c:v>0.40900000000000031</c:v>
                </c:pt>
                <c:pt idx="14">
                  <c:v>0.41700000000000031</c:v>
                </c:pt>
                <c:pt idx="15">
                  <c:v>0.44</c:v>
                </c:pt>
                <c:pt idx="16">
                  <c:v>0.42300000000000032</c:v>
                </c:pt>
                <c:pt idx="17">
                  <c:v>0.44400000000000001</c:v>
                </c:pt>
                <c:pt idx="18">
                  <c:v>0.42900000000000038</c:v>
                </c:pt>
                <c:pt idx="19">
                  <c:v>0.44800000000000001</c:v>
                </c:pt>
                <c:pt idx="20">
                  <c:v>0.43300000000000038</c:v>
                </c:pt>
                <c:pt idx="21">
                  <c:v>0.45200000000000001</c:v>
                </c:pt>
                <c:pt idx="22">
                  <c:v>0.46900000000000008</c:v>
                </c:pt>
                <c:pt idx="23">
                  <c:v>0.45500000000000002</c:v>
                </c:pt>
                <c:pt idx="24">
                  <c:v>0.441</c:v>
                </c:pt>
                <c:pt idx="25">
                  <c:v>0.42900000000000038</c:v>
                </c:pt>
                <c:pt idx="26">
                  <c:v>0.41700000000000031</c:v>
                </c:pt>
                <c:pt idx="27">
                  <c:v>0.43200000000000038</c:v>
                </c:pt>
                <c:pt idx="28">
                  <c:v>0.42500000000000032</c:v>
                </c:pt>
                <c:pt idx="29">
                  <c:v>0.41500000000000031</c:v>
                </c:pt>
                <c:pt idx="30">
                  <c:v>0.40500000000000008</c:v>
                </c:pt>
                <c:pt idx="31">
                  <c:v>0.41900000000000032</c:v>
                </c:pt>
                <c:pt idx="32">
                  <c:v>0.40900000000000031</c:v>
                </c:pt>
                <c:pt idx="33">
                  <c:v>0.42200000000000032</c:v>
                </c:pt>
                <c:pt idx="34">
                  <c:v>0.44700000000000001</c:v>
                </c:pt>
                <c:pt idx="35">
                  <c:v>0.41200000000000031</c:v>
                </c:pt>
                <c:pt idx="36">
                  <c:v>0.40400000000000008</c:v>
                </c:pt>
                <c:pt idx="37">
                  <c:v>0.41500000000000031</c:v>
                </c:pt>
                <c:pt idx="38">
                  <c:v>0.42600000000000032</c:v>
                </c:pt>
                <c:pt idx="39">
                  <c:v>0.41800000000000032</c:v>
                </c:pt>
                <c:pt idx="40">
                  <c:v>0.41100000000000031</c:v>
                </c:pt>
                <c:pt idx="41">
                  <c:v>0.42100000000000032</c:v>
                </c:pt>
                <c:pt idx="42">
                  <c:v>0.41400000000000031</c:v>
                </c:pt>
                <c:pt idx="43">
                  <c:v>0.38700000000000045</c:v>
                </c:pt>
                <c:pt idx="44">
                  <c:v>0.38100000000000045</c:v>
                </c:pt>
                <c:pt idx="45">
                  <c:v>0.37500000000000039</c:v>
                </c:pt>
                <c:pt idx="46">
                  <c:v>0.36400000000000032</c:v>
                </c:pt>
                <c:pt idx="47">
                  <c:v>0.35300000000000031</c:v>
                </c:pt>
                <c:pt idx="48">
                  <c:v>0.34800000000000031</c:v>
                </c:pt>
                <c:pt idx="49">
                  <c:v>0.33300000000000252</c:v>
                </c:pt>
                <c:pt idx="50">
                  <c:v>0.32900000000000146</c:v>
                </c:pt>
                <c:pt idx="51">
                  <c:v>0.32400000000000045</c:v>
                </c:pt>
                <c:pt idx="52">
                  <c:v>0.32000000000000045</c:v>
                </c:pt>
                <c:pt idx="53">
                  <c:v>0.32900000000000146</c:v>
                </c:pt>
                <c:pt idx="54">
                  <c:v>0.31600000000000045</c:v>
                </c:pt>
                <c:pt idx="55">
                  <c:v>0.31300000000000039</c:v>
                </c:pt>
                <c:pt idx="56">
                  <c:v>0.32900000000000146</c:v>
                </c:pt>
                <c:pt idx="57">
                  <c:v>0.32500000000000046</c:v>
                </c:pt>
                <c:pt idx="58">
                  <c:v>0.32100000000000045</c:v>
                </c:pt>
                <c:pt idx="59">
                  <c:v>0.31800000000000045</c:v>
                </c:pt>
                <c:pt idx="60">
                  <c:v>0.31400000000000039</c:v>
                </c:pt>
                <c:pt idx="61">
                  <c:v>0.30700000000000038</c:v>
                </c:pt>
                <c:pt idx="62">
                  <c:v>0.30300000000000032</c:v>
                </c:pt>
                <c:pt idx="63">
                  <c:v>0.29700000000000032</c:v>
                </c:pt>
                <c:pt idx="64">
                  <c:v>0.29300000000000032</c:v>
                </c:pt>
                <c:pt idx="65">
                  <c:v>0.28700000000000031</c:v>
                </c:pt>
                <c:pt idx="66">
                  <c:v>0.28100000000000008</c:v>
                </c:pt>
                <c:pt idx="67">
                  <c:v>0.27</c:v>
                </c:pt>
                <c:pt idx="68">
                  <c:v>0.26700000000000002</c:v>
                </c:pt>
                <c:pt idx="69">
                  <c:v>0.26200000000000001</c:v>
                </c:pt>
                <c:pt idx="70">
                  <c:v>0.26</c:v>
                </c:pt>
                <c:pt idx="71">
                  <c:v>0.25700000000000001</c:v>
                </c:pt>
                <c:pt idx="72">
                  <c:v>0.252</c:v>
                </c:pt>
                <c:pt idx="73">
                  <c:v>0.24800000000000019</c:v>
                </c:pt>
                <c:pt idx="74">
                  <c:v>0.24500000000000019</c:v>
                </c:pt>
                <c:pt idx="75">
                  <c:v>0.24300000000000019</c:v>
                </c:pt>
                <c:pt idx="76">
                  <c:v>0.24100000000000019</c:v>
                </c:pt>
                <c:pt idx="77">
                  <c:v>0.23900000000000018</c:v>
                </c:pt>
                <c:pt idx="78">
                  <c:v>0.23700000000000004</c:v>
                </c:pt>
                <c:pt idx="79">
                  <c:v>0.23500000000000001</c:v>
                </c:pt>
                <c:pt idx="80">
                  <c:v>0.23300000000000001</c:v>
                </c:pt>
                <c:pt idx="81">
                  <c:v>0.23900000000000018</c:v>
                </c:pt>
                <c:pt idx="82">
                  <c:v>0.23700000000000004</c:v>
                </c:pt>
                <c:pt idx="83">
                  <c:v>0.23500000000000001</c:v>
                </c:pt>
                <c:pt idx="84">
                  <c:v>0.23300000000000001</c:v>
                </c:pt>
                <c:pt idx="85">
                  <c:v>0.23</c:v>
                </c:pt>
                <c:pt idx="86">
                  <c:v>0.22800000000000001</c:v>
                </c:pt>
                <c:pt idx="87">
                  <c:v>0.22600000000000001</c:v>
                </c:pt>
                <c:pt idx="88">
                  <c:v>0.224</c:v>
                </c:pt>
                <c:pt idx="89">
                  <c:v>0.222</c:v>
                </c:pt>
                <c:pt idx="90">
                  <c:v>0.21500000000000019</c:v>
                </c:pt>
                <c:pt idx="91">
                  <c:v>0.221</c:v>
                </c:pt>
                <c:pt idx="92">
                  <c:v>0.22700000000000001</c:v>
                </c:pt>
                <c:pt idx="93">
                  <c:v>0.22600000000000001</c:v>
                </c:pt>
                <c:pt idx="94">
                  <c:v>0.224</c:v>
                </c:pt>
                <c:pt idx="95">
                  <c:v>0.222</c:v>
                </c:pt>
                <c:pt idx="96">
                  <c:v>0.221</c:v>
                </c:pt>
                <c:pt idx="97">
                  <c:v>0.21900000000000022</c:v>
                </c:pt>
                <c:pt idx="98">
                  <c:v>0.20800000000000018</c:v>
                </c:pt>
                <c:pt idx="99">
                  <c:v>0.20700000000000018</c:v>
                </c:pt>
                <c:pt idx="100">
                  <c:v>0.21200000000000019</c:v>
                </c:pt>
                <c:pt idx="101">
                  <c:v>0.21800000000000022</c:v>
                </c:pt>
                <c:pt idx="102">
                  <c:v>0.223</c:v>
                </c:pt>
                <c:pt idx="103">
                  <c:v>0.221</c:v>
                </c:pt>
                <c:pt idx="104">
                  <c:v>0.22</c:v>
                </c:pt>
                <c:pt idx="105">
                  <c:v>0.21900000000000022</c:v>
                </c:pt>
                <c:pt idx="106">
                  <c:v>0.224</c:v>
                </c:pt>
                <c:pt idx="107">
                  <c:v>0.222</c:v>
                </c:pt>
                <c:pt idx="108">
                  <c:v>0.22700000000000001</c:v>
                </c:pt>
                <c:pt idx="109">
                  <c:v>0.22600000000000001</c:v>
                </c:pt>
                <c:pt idx="110">
                  <c:v>0.224</c:v>
                </c:pt>
                <c:pt idx="111">
                  <c:v>0.223</c:v>
                </c:pt>
                <c:pt idx="112">
                  <c:v>0.222</c:v>
                </c:pt>
                <c:pt idx="113">
                  <c:v>0.22</c:v>
                </c:pt>
                <c:pt idx="114">
                  <c:v>0.22500000000000001</c:v>
                </c:pt>
                <c:pt idx="115">
                  <c:v>0.224</c:v>
                </c:pt>
                <c:pt idx="116">
                  <c:v>0.221</c:v>
                </c:pt>
                <c:pt idx="117">
                  <c:v>0.21800000000000022</c:v>
                </c:pt>
                <c:pt idx="118">
                  <c:v>0.21700000000000019</c:v>
                </c:pt>
                <c:pt idx="119">
                  <c:v>0.222</c:v>
                </c:pt>
                <c:pt idx="120">
                  <c:v>0.22</c:v>
                </c:pt>
                <c:pt idx="121">
                  <c:v>0.21900000000000022</c:v>
                </c:pt>
                <c:pt idx="122">
                  <c:v>0.222</c:v>
                </c:pt>
                <c:pt idx="123">
                  <c:v>0.21900000000000022</c:v>
                </c:pt>
                <c:pt idx="124">
                  <c:v>0.21800000000000022</c:v>
                </c:pt>
                <c:pt idx="125">
                  <c:v>0.21700000000000019</c:v>
                </c:pt>
                <c:pt idx="126">
                  <c:v>0.21500000000000019</c:v>
                </c:pt>
                <c:pt idx="127">
                  <c:v>0.21400000000000019</c:v>
                </c:pt>
                <c:pt idx="128">
                  <c:v>0.21300000000000019</c:v>
                </c:pt>
                <c:pt idx="129">
                  <c:v>0.21700000000000019</c:v>
                </c:pt>
                <c:pt idx="130">
                  <c:v>0.222</c:v>
                </c:pt>
                <c:pt idx="131">
                  <c:v>0.21600000000000019</c:v>
                </c:pt>
                <c:pt idx="132">
                  <c:v>0.21500000000000019</c:v>
                </c:pt>
                <c:pt idx="133">
                  <c:v>0.21400000000000019</c:v>
                </c:pt>
                <c:pt idx="134">
                  <c:v>0.21200000000000019</c:v>
                </c:pt>
                <c:pt idx="135">
                  <c:v>0.21600000000000019</c:v>
                </c:pt>
                <c:pt idx="136">
                  <c:v>0.21500000000000019</c:v>
                </c:pt>
                <c:pt idx="137">
                  <c:v>0.21300000000000019</c:v>
                </c:pt>
                <c:pt idx="138">
                  <c:v>0.21700000000000019</c:v>
                </c:pt>
                <c:pt idx="139">
                  <c:v>0.21600000000000019</c:v>
                </c:pt>
                <c:pt idx="140">
                  <c:v>0.21500000000000019</c:v>
                </c:pt>
                <c:pt idx="141">
                  <c:v>0.21800000000000022</c:v>
                </c:pt>
                <c:pt idx="142">
                  <c:v>0.21700000000000019</c:v>
                </c:pt>
                <c:pt idx="143">
                  <c:v>0.21300000000000019</c:v>
                </c:pt>
                <c:pt idx="144">
                  <c:v>0.21200000000000019</c:v>
                </c:pt>
                <c:pt idx="145">
                  <c:v>0.21100000000000019</c:v>
                </c:pt>
                <c:pt idx="146">
                  <c:v>0.20900000000000019</c:v>
                </c:pt>
                <c:pt idx="147">
                  <c:v>0.21200000000000019</c:v>
                </c:pt>
                <c:pt idx="148">
                  <c:v>0.21100000000000019</c:v>
                </c:pt>
                <c:pt idx="149">
                  <c:v>0.21000000000000019</c:v>
                </c:pt>
                <c:pt idx="150">
                  <c:v>0.20900000000000019</c:v>
                </c:pt>
                <c:pt idx="151">
                  <c:v>0.20800000000000018</c:v>
                </c:pt>
                <c:pt idx="152">
                  <c:v>0.20700000000000018</c:v>
                </c:pt>
                <c:pt idx="153">
                  <c:v>0.20600000000000004</c:v>
                </c:pt>
                <c:pt idx="154">
                  <c:v>0.20500000000000004</c:v>
                </c:pt>
                <c:pt idx="155">
                  <c:v>0.20500000000000004</c:v>
                </c:pt>
                <c:pt idx="156">
                  <c:v>0.20400000000000001</c:v>
                </c:pt>
                <c:pt idx="157">
                  <c:v>0.20700000000000018</c:v>
                </c:pt>
                <c:pt idx="158">
                  <c:v>0.20600000000000004</c:v>
                </c:pt>
                <c:pt idx="159">
                  <c:v>0.20500000000000004</c:v>
                </c:pt>
                <c:pt idx="160">
                  <c:v>0.20900000000000019</c:v>
                </c:pt>
                <c:pt idx="161">
                  <c:v>0.20800000000000018</c:v>
                </c:pt>
                <c:pt idx="162">
                  <c:v>0.21100000000000019</c:v>
                </c:pt>
                <c:pt idx="163">
                  <c:v>0.20700000000000018</c:v>
                </c:pt>
                <c:pt idx="164">
                  <c:v>0.20600000000000004</c:v>
                </c:pt>
                <c:pt idx="165">
                  <c:v>0.20500000000000004</c:v>
                </c:pt>
                <c:pt idx="166">
                  <c:v>0.20400000000000001</c:v>
                </c:pt>
                <c:pt idx="167">
                  <c:v>0.20300000000000001</c:v>
                </c:pt>
                <c:pt idx="168">
                  <c:v>0.20300000000000001</c:v>
                </c:pt>
                <c:pt idx="169">
                  <c:v>0.20200000000000001</c:v>
                </c:pt>
                <c:pt idx="170">
                  <c:v>0.20100000000000001</c:v>
                </c:pt>
                <c:pt idx="171">
                  <c:v>0.19900000000000001</c:v>
                </c:pt>
                <c:pt idx="172">
                  <c:v>0.19800000000000001</c:v>
                </c:pt>
                <c:pt idx="173">
                  <c:v>0.19800000000000001</c:v>
                </c:pt>
                <c:pt idx="174">
                  <c:v>0.20100000000000001</c:v>
                </c:pt>
                <c:pt idx="175">
                  <c:v>0.19800000000000001</c:v>
                </c:pt>
                <c:pt idx="176">
                  <c:v>0.19700000000000001</c:v>
                </c:pt>
                <c:pt idx="177">
                  <c:v>0.19600000000000001</c:v>
                </c:pt>
                <c:pt idx="178">
                  <c:v>0.19900000000000001</c:v>
                </c:pt>
                <c:pt idx="179">
                  <c:v>0.19800000000000001</c:v>
                </c:pt>
                <c:pt idx="180">
                  <c:v>0.19800000000000001</c:v>
                </c:pt>
                <c:pt idx="181">
                  <c:v>0.19700000000000001</c:v>
                </c:pt>
                <c:pt idx="182">
                  <c:v>0.19600000000000001</c:v>
                </c:pt>
                <c:pt idx="183">
                  <c:v>0.19500000000000001</c:v>
                </c:pt>
                <c:pt idx="184">
                  <c:v>0.19800000000000001</c:v>
                </c:pt>
                <c:pt idx="185">
                  <c:v>0.20200000000000001</c:v>
                </c:pt>
                <c:pt idx="186">
                  <c:v>0.20100000000000001</c:v>
                </c:pt>
                <c:pt idx="187">
                  <c:v>0.2</c:v>
                </c:pt>
                <c:pt idx="188">
                  <c:v>0.19900000000000001</c:v>
                </c:pt>
                <c:pt idx="189">
                  <c:v>0.19500000000000001</c:v>
                </c:pt>
                <c:pt idx="190">
                  <c:v>0.193</c:v>
                </c:pt>
                <c:pt idx="191">
                  <c:v>0.193</c:v>
                </c:pt>
                <c:pt idx="192">
                  <c:v>0.19</c:v>
                </c:pt>
                <c:pt idx="193">
                  <c:v>0.18900000000000022</c:v>
                </c:pt>
                <c:pt idx="194">
                  <c:v>0.18800000000000022</c:v>
                </c:pt>
                <c:pt idx="195">
                  <c:v>0.18700000000000022</c:v>
                </c:pt>
                <c:pt idx="196">
                  <c:v>0.18600000000000022</c:v>
                </c:pt>
                <c:pt idx="197">
                  <c:v>0.18500000000000019</c:v>
                </c:pt>
                <c:pt idx="198">
                  <c:v>0.18300000000000019</c:v>
                </c:pt>
                <c:pt idx="199">
                  <c:v>0.18200000000000019</c:v>
                </c:pt>
                <c:pt idx="200">
                  <c:v>0.18500000000000019</c:v>
                </c:pt>
                <c:pt idx="201">
                  <c:v>0.18300000000000019</c:v>
                </c:pt>
                <c:pt idx="202">
                  <c:v>0.18300000000000019</c:v>
                </c:pt>
                <c:pt idx="203">
                  <c:v>0.18600000000000022</c:v>
                </c:pt>
                <c:pt idx="204">
                  <c:v>0.18500000000000019</c:v>
                </c:pt>
                <c:pt idx="205">
                  <c:v>0.18200000000000019</c:v>
                </c:pt>
                <c:pt idx="206">
                  <c:v>0.18500000000000019</c:v>
                </c:pt>
                <c:pt idx="207">
                  <c:v>0.18500000000000019</c:v>
                </c:pt>
                <c:pt idx="208">
                  <c:v>0.18700000000000022</c:v>
                </c:pt>
                <c:pt idx="209">
                  <c:v>0.18600000000000022</c:v>
                </c:pt>
                <c:pt idx="210">
                  <c:v>0.18400000000000019</c:v>
                </c:pt>
                <c:pt idx="211">
                  <c:v>0.18400000000000019</c:v>
                </c:pt>
                <c:pt idx="212">
                  <c:v>0.18300000000000019</c:v>
                </c:pt>
                <c:pt idx="213">
                  <c:v>0.18200000000000019</c:v>
                </c:pt>
                <c:pt idx="214">
                  <c:v>0.18200000000000019</c:v>
                </c:pt>
                <c:pt idx="215">
                  <c:v>0.18100000000000019</c:v>
                </c:pt>
                <c:pt idx="216">
                  <c:v>0.18400000000000019</c:v>
                </c:pt>
                <c:pt idx="217">
                  <c:v>0.18300000000000019</c:v>
                </c:pt>
                <c:pt idx="218">
                  <c:v>0.18200000000000019</c:v>
                </c:pt>
                <c:pt idx="219">
                  <c:v>0.18000000000000019</c:v>
                </c:pt>
                <c:pt idx="220">
                  <c:v>0.18300000000000019</c:v>
                </c:pt>
                <c:pt idx="221">
                  <c:v>0.18600000000000022</c:v>
                </c:pt>
                <c:pt idx="222">
                  <c:v>0.18500000000000019</c:v>
                </c:pt>
                <c:pt idx="223">
                  <c:v>0.18400000000000019</c:v>
                </c:pt>
                <c:pt idx="224">
                  <c:v>0.18400000000000019</c:v>
                </c:pt>
                <c:pt idx="225">
                  <c:v>0.18300000000000019</c:v>
                </c:pt>
                <c:pt idx="226">
                  <c:v>0.18600000000000022</c:v>
                </c:pt>
                <c:pt idx="227">
                  <c:v>0.18500000000000019</c:v>
                </c:pt>
                <c:pt idx="228">
                  <c:v>0.18800000000000022</c:v>
                </c:pt>
                <c:pt idx="229">
                  <c:v>0.18700000000000022</c:v>
                </c:pt>
                <c:pt idx="230">
                  <c:v>0.18700000000000022</c:v>
                </c:pt>
                <c:pt idx="231">
                  <c:v>0.18600000000000022</c:v>
                </c:pt>
                <c:pt idx="232">
                  <c:v>0.18600000000000022</c:v>
                </c:pt>
                <c:pt idx="233">
                  <c:v>0.18500000000000019</c:v>
                </c:pt>
                <c:pt idx="234">
                  <c:v>0.18500000000000019</c:v>
                </c:pt>
                <c:pt idx="235">
                  <c:v>0.18400000000000019</c:v>
                </c:pt>
                <c:pt idx="236">
                  <c:v>0.18400000000000019</c:v>
                </c:pt>
                <c:pt idx="237">
                  <c:v>0.18600000000000022</c:v>
                </c:pt>
                <c:pt idx="238">
                  <c:v>0.18600000000000022</c:v>
                </c:pt>
                <c:pt idx="239">
                  <c:v>0.18700000000000022</c:v>
                </c:pt>
                <c:pt idx="240">
                  <c:v>0.19</c:v>
                </c:pt>
                <c:pt idx="241">
                  <c:v>0.192</c:v>
                </c:pt>
                <c:pt idx="242">
                  <c:v>0.19400000000000001</c:v>
                </c:pt>
                <c:pt idx="243">
                  <c:v>0.19400000000000001</c:v>
                </c:pt>
                <c:pt idx="244">
                  <c:v>0.19600000000000001</c:v>
                </c:pt>
                <c:pt idx="245">
                  <c:v>0.19800000000000001</c:v>
                </c:pt>
                <c:pt idx="246">
                  <c:v>0.19800000000000001</c:v>
                </c:pt>
                <c:pt idx="247">
                  <c:v>0.19700000000000001</c:v>
                </c:pt>
                <c:pt idx="248">
                  <c:v>0.19900000000000001</c:v>
                </c:pt>
                <c:pt idx="249">
                  <c:v>0.20200000000000001</c:v>
                </c:pt>
                <c:pt idx="250">
                  <c:v>0.20100000000000001</c:v>
                </c:pt>
                <c:pt idx="251">
                  <c:v>0.20300000000000001</c:v>
                </c:pt>
                <c:pt idx="252">
                  <c:v>0.20200000000000001</c:v>
                </c:pt>
                <c:pt idx="253">
                  <c:v>0.20100000000000001</c:v>
                </c:pt>
                <c:pt idx="254">
                  <c:v>0.20100000000000001</c:v>
                </c:pt>
                <c:pt idx="255">
                  <c:v>0.20300000000000001</c:v>
                </c:pt>
                <c:pt idx="256">
                  <c:v>0.20200000000000001</c:v>
                </c:pt>
                <c:pt idx="257">
                  <c:v>0.20200000000000001</c:v>
                </c:pt>
                <c:pt idx="258">
                  <c:v>0.20100000000000001</c:v>
                </c:pt>
                <c:pt idx="259">
                  <c:v>0.20300000000000001</c:v>
                </c:pt>
                <c:pt idx="260">
                  <c:v>0.20300000000000001</c:v>
                </c:pt>
                <c:pt idx="261">
                  <c:v>0.20500000000000004</c:v>
                </c:pt>
                <c:pt idx="262">
                  <c:v>0.20400000000000001</c:v>
                </c:pt>
                <c:pt idx="263">
                  <c:v>0.20600000000000004</c:v>
                </c:pt>
                <c:pt idx="264">
                  <c:v>0.20600000000000004</c:v>
                </c:pt>
                <c:pt idx="265">
                  <c:v>0.20500000000000004</c:v>
                </c:pt>
                <c:pt idx="266">
                  <c:v>0.20400000000000001</c:v>
                </c:pt>
                <c:pt idx="267">
                  <c:v>0.20400000000000001</c:v>
                </c:pt>
                <c:pt idx="268">
                  <c:v>0.20300000000000001</c:v>
                </c:pt>
                <c:pt idx="269">
                  <c:v>0.20300000000000001</c:v>
                </c:pt>
                <c:pt idx="270">
                  <c:v>0.20200000000000001</c:v>
                </c:pt>
                <c:pt idx="271">
                  <c:v>0.20200000000000001</c:v>
                </c:pt>
                <c:pt idx="272">
                  <c:v>0.20100000000000001</c:v>
                </c:pt>
                <c:pt idx="273">
                  <c:v>0.20100000000000001</c:v>
                </c:pt>
                <c:pt idx="274">
                  <c:v>0.20300000000000001</c:v>
                </c:pt>
                <c:pt idx="275">
                  <c:v>0.20200000000000001</c:v>
                </c:pt>
                <c:pt idx="276">
                  <c:v>0.20200000000000001</c:v>
                </c:pt>
                <c:pt idx="277">
                  <c:v>0.20100000000000001</c:v>
                </c:pt>
                <c:pt idx="278">
                  <c:v>0.20300000000000001</c:v>
                </c:pt>
                <c:pt idx="279">
                  <c:v>0.20200000000000001</c:v>
                </c:pt>
                <c:pt idx="280">
                  <c:v>0.20100000000000001</c:v>
                </c:pt>
                <c:pt idx="281">
                  <c:v>0.20300000000000001</c:v>
                </c:pt>
                <c:pt idx="282">
                  <c:v>0.20300000000000001</c:v>
                </c:pt>
                <c:pt idx="283">
                  <c:v>0.20500000000000004</c:v>
                </c:pt>
                <c:pt idx="284">
                  <c:v>0.20400000000000001</c:v>
                </c:pt>
                <c:pt idx="285">
                  <c:v>0.20600000000000004</c:v>
                </c:pt>
                <c:pt idx="286">
                  <c:v>0.20600000000000004</c:v>
                </c:pt>
                <c:pt idx="287">
                  <c:v>0.20300000000000001</c:v>
                </c:pt>
                <c:pt idx="288">
                  <c:v>0.20300000000000001</c:v>
                </c:pt>
                <c:pt idx="289">
                  <c:v>0.20200000000000001</c:v>
                </c:pt>
                <c:pt idx="290">
                  <c:v>0.20200000000000001</c:v>
                </c:pt>
                <c:pt idx="291">
                  <c:v>0.20100000000000001</c:v>
                </c:pt>
                <c:pt idx="292">
                  <c:v>0.20100000000000001</c:v>
                </c:pt>
                <c:pt idx="293">
                  <c:v>0.2</c:v>
                </c:pt>
                <c:pt idx="294">
                  <c:v>0.19800000000000001</c:v>
                </c:pt>
                <c:pt idx="295">
                  <c:v>0.19800000000000001</c:v>
                </c:pt>
                <c:pt idx="296">
                  <c:v>0.19700000000000001</c:v>
                </c:pt>
                <c:pt idx="297">
                  <c:v>0.19700000000000001</c:v>
                </c:pt>
                <c:pt idx="298">
                  <c:v>0.19600000000000001</c:v>
                </c:pt>
                <c:pt idx="299">
                  <c:v>0.19600000000000001</c:v>
                </c:pt>
                <c:pt idx="300">
                  <c:v>0.19500000000000001</c:v>
                </c:pt>
                <c:pt idx="301">
                  <c:v>0.19500000000000001</c:v>
                </c:pt>
                <c:pt idx="302">
                  <c:v>0.19400000000000001</c:v>
                </c:pt>
                <c:pt idx="303">
                  <c:v>0.19400000000000001</c:v>
                </c:pt>
                <c:pt idx="304">
                  <c:v>0.19600000000000001</c:v>
                </c:pt>
                <c:pt idx="305">
                  <c:v>0.19500000000000001</c:v>
                </c:pt>
                <c:pt idx="306">
                  <c:v>0.19900000000000001</c:v>
                </c:pt>
                <c:pt idx="307">
                  <c:v>0.19900000000000001</c:v>
                </c:pt>
                <c:pt idx="308">
                  <c:v>0.19800000000000001</c:v>
                </c:pt>
                <c:pt idx="309">
                  <c:v>0.19800000000000001</c:v>
                </c:pt>
                <c:pt idx="310">
                  <c:v>0.19600000000000001</c:v>
                </c:pt>
                <c:pt idx="311">
                  <c:v>0.19500000000000001</c:v>
                </c:pt>
                <c:pt idx="312">
                  <c:v>0.19500000000000001</c:v>
                </c:pt>
                <c:pt idx="313">
                  <c:v>0.19500000000000001</c:v>
                </c:pt>
                <c:pt idx="314">
                  <c:v>0.19400000000000001</c:v>
                </c:pt>
                <c:pt idx="315">
                  <c:v>0.19600000000000001</c:v>
                </c:pt>
                <c:pt idx="316">
                  <c:v>0.19500000000000001</c:v>
                </c:pt>
                <c:pt idx="317">
                  <c:v>0.19500000000000001</c:v>
                </c:pt>
                <c:pt idx="318">
                  <c:v>0.19500000000000001</c:v>
                </c:pt>
                <c:pt idx="319">
                  <c:v>0.19400000000000001</c:v>
                </c:pt>
                <c:pt idx="320">
                  <c:v>0.19400000000000001</c:v>
                </c:pt>
                <c:pt idx="321">
                  <c:v>0.193</c:v>
                </c:pt>
                <c:pt idx="322">
                  <c:v>0.193</c:v>
                </c:pt>
                <c:pt idx="323">
                  <c:v>0.192</c:v>
                </c:pt>
                <c:pt idx="324">
                  <c:v>0.191</c:v>
                </c:pt>
                <c:pt idx="325">
                  <c:v>0.193</c:v>
                </c:pt>
                <c:pt idx="326">
                  <c:v>0.19600000000000001</c:v>
                </c:pt>
                <c:pt idx="327">
                  <c:v>0.19600000000000001</c:v>
                </c:pt>
                <c:pt idx="328">
                  <c:v>0.19800000000000001</c:v>
                </c:pt>
                <c:pt idx="329">
                  <c:v>0.19700000000000001</c:v>
                </c:pt>
                <c:pt idx="330">
                  <c:v>0.19900000000000001</c:v>
                </c:pt>
                <c:pt idx="331">
                  <c:v>0.20100000000000001</c:v>
                </c:pt>
                <c:pt idx="332">
                  <c:v>0.20300000000000001</c:v>
                </c:pt>
                <c:pt idx="333">
                  <c:v>0.20200000000000001</c:v>
                </c:pt>
                <c:pt idx="334">
                  <c:v>0.20200000000000001</c:v>
                </c:pt>
                <c:pt idx="335">
                  <c:v>0.20300000000000001</c:v>
                </c:pt>
                <c:pt idx="336">
                  <c:v>0.20400000000000001</c:v>
                </c:pt>
                <c:pt idx="337">
                  <c:v>0.20600000000000004</c:v>
                </c:pt>
                <c:pt idx="338">
                  <c:v>0.20800000000000018</c:v>
                </c:pt>
                <c:pt idx="339">
                  <c:v>0.20700000000000018</c:v>
                </c:pt>
                <c:pt idx="340">
                  <c:v>0.20700000000000018</c:v>
                </c:pt>
                <c:pt idx="341">
                  <c:v>0.20600000000000004</c:v>
                </c:pt>
                <c:pt idx="342">
                  <c:v>0.20800000000000018</c:v>
                </c:pt>
                <c:pt idx="343">
                  <c:v>0.20800000000000018</c:v>
                </c:pt>
                <c:pt idx="344">
                  <c:v>0.20900000000000019</c:v>
                </c:pt>
                <c:pt idx="345">
                  <c:v>0.20900000000000019</c:v>
                </c:pt>
                <c:pt idx="346">
                  <c:v>0.20800000000000018</c:v>
                </c:pt>
                <c:pt idx="347">
                  <c:v>0.20800000000000018</c:v>
                </c:pt>
                <c:pt idx="348">
                  <c:v>0.20800000000000018</c:v>
                </c:pt>
                <c:pt idx="349">
                  <c:v>0.20700000000000018</c:v>
                </c:pt>
                <c:pt idx="350">
                  <c:v>0.20700000000000018</c:v>
                </c:pt>
                <c:pt idx="351">
                  <c:v>0.20800000000000018</c:v>
                </c:pt>
                <c:pt idx="352">
                  <c:v>0.20800000000000018</c:v>
                </c:pt>
                <c:pt idx="353">
                  <c:v>0.20700000000000018</c:v>
                </c:pt>
                <c:pt idx="354">
                  <c:v>0.20700000000000018</c:v>
                </c:pt>
                <c:pt idx="355">
                  <c:v>0.20700000000000018</c:v>
                </c:pt>
                <c:pt idx="356">
                  <c:v>0.20600000000000004</c:v>
                </c:pt>
                <c:pt idx="357">
                  <c:v>0.20500000000000004</c:v>
                </c:pt>
                <c:pt idx="358">
                  <c:v>0.20500000000000004</c:v>
                </c:pt>
                <c:pt idx="359">
                  <c:v>0.20400000000000001</c:v>
                </c:pt>
                <c:pt idx="360">
                  <c:v>0.20600000000000004</c:v>
                </c:pt>
                <c:pt idx="361">
                  <c:v>0.20500000000000004</c:v>
                </c:pt>
                <c:pt idx="362">
                  <c:v>0.20200000000000001</c:v>
                </c:pt>
                <c:pt idx="363">
                  <c:v>0.20200000000000001</c:v>
                </c:pt>
                <c:pt idx="364">
                  <c:v>0.20200000000000001</c:v>
                </c:pt>
                <c:pt idx="365">
                  <c:v>0.20100000000000001</c:v>
                </c:pt>
                <c:pt idx="366">
                  <c:v>0.20100000000000001</c:v>
                </c:pt>
                <c:pt idx="367">
                  <c:v>0.2</c:v>
                </c:pt>
                <c:pt idx="368">
                  <c:v>0.2</c:v>
                </c:pt>
                <c:pt idx="369">
                  <c:v>0.19900000000000001</c:v>
                </c:pt>
                <c:pt idx="370">
                  <c:v>0.19800000000000001</c:v>
                </c:pt>
                <c:pt idx="371">
                  <c:v>0.19800000000000001</c:v>
                </c:pt>
                <c:pt idx="372">
                  <c:v>0.19800000000000001</c:v>
                </c:pt>
                <c:pt idx="373">
                  <c:v>0.19700000000000001</c:v>
                </c:pt>
                <c:pt idx="374">
                  <c:v>0.19700000000000001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'vsLSD(cutoff50K)'!$H$3</c:f>
              <c:strCache>
                <c:ptCount val="1"/>
                <c:pt idx="0">
                  <c:v>DUMAS</c:v>
                </c:pt>
              </c:strCache>
            </c:strRef>
          </c:tx>
          <c:marker>
            <c:symbol val="none"/>
          </c:marker>
          <c:xVal>
            <c:numRef>
              <c:f>'vsLSD(cutoff50K)'!$G$4:$G$222</c:f>
              <c:numCache>
                <c:formatCode>General</c:formatCode>
                <c:ptCount val="219"/>
                <c:pt idx="0">
                  <c:v>2686</c:v>
                </c:pt>
                <c:pt idx="1">
                  <c:v>2697</c:v>
                </c:pt>
                <c:pt idx="2">
                  <c:v>2829</c:v>
                </c:pt>
                <c:pt idx="3">
                  <c:v>3189</c:v>
                </c:pt>
                <c:pt idx="4">
                  <c:v>3292</c:v>
                </c:pt>
                <c:pt idx="5">
                  <c:v>3297</c:v>
                </c:pt>
                <c:pt idx="6">
                  <c:v>3426</c:v>
                </c:pt>
                <c:pt idx="7">
                  <c:v>3789</c:v>
                </c:pt>
                <c:pt idx="8">
                  <c:v>4084</c:v>
                </c:pt>
                <c:pt idx="9">
                  <c:v>4114</c:v>
                </c:pt>
                <c:pt idx="10">
                  <c:v>4246</c:v>
                </c:pt>
                <c:pt idx="11">
                  <c:v>4276</c:v>
                </c:pt>
                <c:pt idx="12">
                  <c:v>4382</c:v>
                </c:pt>
                <c:pt idx="13">
                  <c:v>4592</c:v>
                </c:pt>
                <c:pt idx="14">
                  <c:v>4880</c:v>
                </c:pt>
                <c:pt idx="15">
                  <c:v>5284</c:v>
                </c:pt>
                <c:pt idx="16">
                  <c:v>5342</c:v>
                </c:pt>
                <c:pt idx="17">
                  <c:v>5398</c:v>
                </c:pt>
                <c:pt idx="18">
                  <c:v>5461</c:v>
                </c:pt>
                <c:pt idx="19">
                  <c:v>5557</c:v>
                </c:pt>
                <c:pt idx="20">
                  <c:v>5635</c:v>
                </c:pt>
                <c:pt idx="21">
                  <c:v>5925</c:v>
                </c:pt>
                <c:pt idx="22">
                  <c:v>5950</c:v>
                </c:pt>
                <c:pt idx="23">
                  <c:v>6022</c:v>
                </c:pt>
                <c:pt idx="24">
                  <c:v>6189</c:v>
                </c:pt>
                <c:pt idx="25">
                  <c:v>6541</c:v>
                </c:pt>
                <c:pt idx="26">
                  <c:v>6585</c:v>
                </c:pt>
                <c:pt idx="27">
                  <c:v>6944</c:v>
                </c:pt>
                <c:pt idx="28">
                  <c:v>7039</c:v>
                </c:pt>
                <c:pt idx="29">
                  <c:v>7582</c:v>
                </c:pt>
                <c:pt idx="30">
                  <c:v>8201</c:v>
                </c:pt>
                <c:pt idx="31">
                  <c:v>8324</c:v>
                </c:pt>
                <c:pt idx="32">
                  <c:v>8334</c:v>
                </c:pt>
                <c:pt idx="33">
                  <c:v>8928</c:v>
                </c:pt>
                <c:pt idx="34">
                  <c:v>9016</c:v>
                </c:pt>
                <c:pt idx="35">
                  <c:v>9209</c:v>
                </c:pt>
                <c:pt idx="36">
                  <c:v>9212</c:v>
                </c:pt>
                <c:pt idx="37">
                  <c:v>9269</c:v>
                </c:pt>
                <c:pt idx="38">
                  <c:v>9650</c:v>
                </c:pt>
                <c:pt idx="39">
                  <c:v>9810</c:v>
                </c:pt>
                <c:pt idx="40">
                  <c:v>10127</c:v>
                </c:pt>
                <c:pt idx="41">
                  <c:v>10147</c:v>
                </c:pt>
                <c:pt idx="42">
                  <c:v>10301</c:v>
                </c:pt>
                <c:pt idx="43">
                  <c:v>10558</c:v>
                </c:pt>
                <c:pt idx="44">
                  <c:v>10603</c:v>
                </c:pt>
                <c:pt idx="45">
                  <c:v>10879</c:v>
                </c:pt>
                <c:pt idx="46">
                  <c:v>10887</c:v>
                </c:pt>
                <c:pt idx="47">
                  <c:v>10890</c:v>
                </c:pt>
                <c:pt idx="48">
                  <c:v>11177</c:v>
                </c:pt>
                <c:pt idx="49">
                  <c:v>11225</c:v>
                </c:pt>
                <c:pt idx="50">
                  <c:v>11522</c:v>
                </c:pt>
                <c:pt idx="51">
                  <c:v>12106</c:v>
                </c:pt>
                <c:pt idx="52">
                  <c:v>12160</c:v>
                </c:pt>
                <c:pt idx="53">
                  <c:v>12672</c:v>
                </c:pt>
                <c:pt idx="54">
                  <c:v>13047</c:v>
                </c:pt>
                <c:pt idx="55">
                  <c:v>13121</c:v>
                </c:pt>
                <c:pt idx="56">
                  <c:v>13383</c:v>
                </c:pt>
                <c:pt idx="57">
                  <c:v>13444</c:v>
                </c:pt>
                <c:pt idx="58">
                  <c:v>13667</c:v>
                </c:pt>
                <c:pt idx="59">
                  <c:v>13689</c:v>
                </c:pt>
                <c:pt idx="60">
                  <c:v>13780</c:v>
                </c:pt>
                <c:pt idx="61">
                  <c:v>13945</c:v>
                </c:pt>
                <c:pt idx="62">
                  <c:v>14088</c:v>
                </c:pt>
                <c:pt idx="63">
                  <c:v>14549</c:v>
                </c:pt>
                <c:pt idx="64">
                  <c:v>15150</c:v>
                </c:pt>
                <c:pt idx="65">
                  <c:v>15616</c:v>
                </c:pt>
                <c:pt idx="66">
                  <c:v>16124</c:v>
                </c:pt>
                <c:pt idx="67">
                  <c:v>16429</c:v>
                </c:pt>
                <c:pt idx="68">
                  <c:v>16957</c:v>
                </c:pt>
                <c:pt idx="69">
                  <c:v>18060</c:v>
                </c:pt>
                <c:pt idx="70">
                  <c:v>18153</c:v>
                </c:pt>
                <c:pt idx="71">
                  <c:v>18244</c:v>
                </c:pt>
                <c:pt idx="72">
                  <c:v>18293</c:v>
                </c:pt>
                <c:pt idx="73">
                  <c:v>18370</c:v>
                </c:pt>
                <c:pt idx="74">
                  <c:v>18458</c:v>
                </c:pt>
                <c:pt idx="75">
                  <c:v>18942</c:v>
                </c:pt>
                <c:pt idx="76">
                  <c:v>19586</c:v>
                </c:pt>
                <c:pt idx="77">
                  <c:v>19777</c:v>
                </c:pt>
                <c:pt idx="78">
                  <c:v>19782</c:v>
                </c:pt>
                <c:pt idx="79">
                  <c:v>20049</c:v>
                </c:pt>
                <c:pt idx="80">
                  <c:v>20074</c:v>
                </c:pt>
                <c:pt idx="81">
                  <c:v>20257</c:v>
                </c:pt>
                <c:pt idx="82">
                  <c:v>20723</c:v>
                </c:pt>
                <c:pt idx="83">
                  <c:v>21241</c:v>
                </c:pt>
                <c:pt idx="84">
                  <c:v>21353</c:v>
                </c:pt>
                <c:pt idx="85">
                  <c:v>21875</c:v>
                </c:pt>
                <c:pt idx="86">
                  <c:v>22050</c:v>
                </c:pt>
                <c:pt idx="87">
                  <c:v>22225</c:v>
                </c:pt>
                <c:pt idx="88">
                  <c:v>22398</c:v>
                </c:pt>
                <c:pt idx="89">
                  <c:v>22423</c:v>
                </c:pt>
                <c:pt idx="90">
                  <c:v>22735</c:v>
                </c:pt>
                <c:pt idx="91">
                  <c:v>23301</c:v>
                </c:pt>
                <c:pt idx="92">
                  <c:v>23464</c:v>
                </c:pt>
                <c:pt idx="93">
                  <c:v>23720</c:v>
                </c:pt>
                <c:pt idx="94">
                  <c:v>23736</c:v>
                </c:pt>
                <c:pt idx="95">
                  <c:v>24260</c:v>
                </c:pt>
                <c:pt idx="96">
                  <c:v>24355</c:v>
                </c:pt>
                <c:pt idx="97">
                  <c:v>24428</c:v>
                </c:pt>
                <c:pt idx="98">
                  <c:v>24433</c:v>
                </c:pt>
                <c:pt idx="99">
                  <c:v>24603</c:v>
                </c:pt>
                <c:pt idx="100">
                  <c:v>24896</c:v>
                </c:pt>
                <c:pt idx="101">
                  <c:v>25221</c:v>
                </c:pt>
                <c:pt idx="102">
                  <c:v>25312</c:v>
                </c:pt>
                <c:pt idx="103">
                  <c:v>25748</c:v>
                </c:pt>
                <c:pt idx="104">
                  <c:v>25968</c:v>
                </c:pt>
                <c:pt idx="105">
                  <c:v>26091</c:v>
                </c:pt>
                <c:pt idx="106">
                  <c:v>26195</c:v>
                </c:pt>
                <c:pt idx="107">
                  <c:v>26361</c:v>
                </c:pt>
                <c:pt idx="108">
                  <c:v>26514</c:v>
                </c:pt>
                <c:pt idx="109">
                  <c:v>26574</c:v>
                </c:pt>
                <c:pt idx="110">
                  <c:v>26659</c:v>
                </c:pt>
                <c:pt idx="111">
                  <c:v>26976</c:v>
                </c:pt>
                <c:pt idx="112">
                  <c:v>26980</c:v>
                </c:pt>
                <c:pt idx="113">
                  <c:v>27038</c:v>
                </c:pt>
                <c:pt idx="114">
                  <c:v>27078</c:v>
                </c:pt>
                <c:pt idx="115">
                  <c:v>27300</c:v>
                </c:pt>
                <c:pt idx="116">
                  <c:v>27380</c:v>
                </c:pt>
                <c:pt idx="117">
                  <c:v>27418</c:v>
                </c:pt>
                <c:pt idx="118">
                  <c:v>27866</c:v>
                </c:pt>
                <c:pt idx="119">
                  <c:v>28025</c:v>
                </c:pt>
                <c:pt idx="120">
                  <c:v>28183</c:v>
                </c:pt>
                <c:pt idx="121">
                  <c:v>28233</c:v>
                </c:pt>
                <c:pt idx="122">
                  <c:v>28338</c:v>
                </c:pt>
                <c:pt idx="123">
                  <c:v>28400</c:v>
                </c:pt>
                <c:pt idx="124">
                  <c:v>28773</c:v>
                </c:pt>
                <c:pt idx="125">
                  <c:v>28922</c:v>
                </c:pt>
                <c:pt idx="126">
                  <c:v>29084</c:v>
                </c:pt>
                <c:pt idx="127">
                  <c:v>29143</c:v>
                </c:pt>
                <c:pt idx="128">
                  <c:v>29379</c:v>
                </c:pt>
                <c:pt idx="129">
                  <c:v>29523</c:v>
                </c:pt>
                <c:pt idx="130">
                  <c:v>29565</c:v>
                </c:pt>
                <c:pt idx="131">
                  <c:v>29577</c:v>
                </c:pt>
                <c:pt idx="132">
                  <c:v>31022</c:v>
                </c:pt>
                <c:pt idx="133">
                  <c:v>31251</c:v>
                </c:pt>
                <c:pt idx="134">
                  <c:v>31289</c:v>
                </c:pt>
                <c:pt idx="135">
                  <c:v>31847</c:v>
                </c:pt>
                <c:pt idx="136">
                  <c:v>31907</c:v>
                </c:pt>
                <c:pt idx="137">
                  <c:v>31964</c:v>
                </c:pt>
                <c:pt idx="138">
                  <c:v>32081</c:v>
                </c:pt>
                <c:pt idx="139">
                  <c:v>32448</c:v>
                </c:pt>
                <c:pt idx="140">
                  <c:v>32459</c:v>
                </c:pt>
                <c:pt idx="141">
                  <c:v>32955</c:v>
                </c:pt>
                <c:pt idx="142">
                  <c:v>33023</c:v>
                </c:pt>
                <c:pt idx="143">
                  <c:v>33410</c:v>
                </c:pt>
                <c:pt idx="144">
                  <c:v>33444</c:v>
                </c:pt>
                <c:pt idx="145">
                  <c:v>33594</c:v>
                </c:pt>
                <c:pt idx="146">
                  <c:v>33718</c:v>
                </c:pt>
                <c:pt idx="147">
                  <c:v>34340</c:v>
                </c:pt>
                <c:pt idx="148">
                  <c:v>34383</c:v>
                </c:pt>
                <c:pt idx="149">
                  <c:v>34431</c:v>
                </c:pt>
                <c:pt idx="150">
                  <c:v>34509</c:v>
                </c:pt>
                <c:pt idx="151">
                  <c:v>34527</c:v>
                </c:pt>
                <c:pt idx="152">
                  <c:v>34838</c:v>
                </c:pt>
                <c:pt idx="153">
                  <c:v>34890</c:v>
                </c:pt>
                <c:pt idx="154">
                  <c:v>35321</c:v>
                </c:pt>
                <c:pt idx="155">
                  <c:v>35404</c:v>
                </c:pt>
                <c:pt idx="156">
                  <c:v>35927</c:v>
                </c:pt>
                <c:pt idx="157">
                  <c:v>35974</c:v>
                </c:pt>
                <c:pt idx="158">
                  <c:v>36610</c:v>
                </c:pt>
                <c:pt idx="159">
                  <c:v>36712</c:v>
                </c:pt>
                <c:pt idx="160">
                  <c:v>37145</c:v>
                </c:pt>
                <c:pt idx="161">
                  <c:v>37251</c:v>
                </c:pt>
                <c:pt idx="162">
                  <c:v>37374</c:v>
                </c:pt>
                <c:pt idx="163">
                  <c:v>38040</c:v>
                </c:pt>
                <c:pt idx="164">
                  <c:v>38624</c:v>
                </c:pt>
                <c:pt idx="165">
                  <c:v>38818</c:v>
                </c:pt>
                <c:pt idx="166">
                  <c:v>39213</c:v>
                </c:pt>
                <c:pt idx="167">
                  <c:v>39224</c:v>
                </c:pt>
                <c:pt idx="168">
                  <c:v>39637</c:v>
                </c:pt>
                <c:pt idx="169">
                  <c:v>39887</c:v>
                </c:pt>
                <c:pt idx="170">
                  <c:v>39913</c:v>
                </c:pt>
                <c:pt idx="171">
                  <c:v>40100</c:v>
                </c:pt>
                <c:pt idx="172">
                  <c:v>40515</c:v>
                </c:pt>
                <c:pt idx="173">
                  <c:v>40567</c:v>
                </c:pt>
                <c:pt idx="174">
                  <c:v>40715</c:v>
                </c:pt>
                <c:pt idx="175">
                  <c:v>40832</c:v>
                </c:pt>
                <c:pt idx="176">
                  <c:v>41221</c:v>
                </c:pt>
                <c:pt idx="177">
                  <c:v>41454</c:v>
                </c:pt>
                <c:pt idx="178">
                  <c:v>41765</c:v>
                </c:pt>
                <c:pt idx="179">
                  <c:v>41867</c:v>
                </c:pt>
                <c:pt idx="180">
                  <c:v>41929</c:v>
                </c:pt>
                <c:pt idx="181">
                  <c:v>41960</c:v>
                </c:pt>
                <c:pt idx="182">
                  <c:v>42386</c:v>
                </c:pt>
                <c:pt idx="183">
                  <c:v>42427</c:v>
                </c:pt>
                <c:pt idx="184">
                  <c:v>42542</c:v>
                </c:pt>
                <c:pt idx="185">
                  <c:v>42855</c:v>
                </c:pt>
                <c:pt idx="186">
                  <c:v>43002</c:v>
                </c:pt>
                <c:pt idx="187">
                  <c:v>43215</c:v>
                </c:pt>
                <c:pt idx="188">
                  <c:v>43314</c:v>
                </c:pt>
                <c:pt idx="189">
                  <c:v>43702</c:v>
                </c:pt>
                <c:pt idx="190">
                  <c:v>44196</c:v>
                </c:pt>
                <c:pt idx="191">
                  <c:v>44225</c:v>
                </c:pt>
                <c:pt idx="192">
                  <c:v>44323</c:v>
                </c:pt>
                <c:pt idx="193">
                  <c:v>44699</c:v>
                </c:pt>
                <c:pt idx="194">
                  <c:v>44738</c:v>
                </c:pt>
                <c:pt idx="195">
                  <c:v>44913</c:v>
                </c:pt>
                <c:pt idx="196">
                  <c:v>45004</c:v>
                </c:pt>
                <c:pt idx="197">
                  <c:v>45624</c:v>
                </c:pt>
                <c:pt idx="198">
                  <c:v>45648</c:v>
                </c:pt>
                <c:pt idx="199">
                  <c:v>45751</c:v>
                </c:pt>
                <c:pt idx="200">
                  <c:v>45754</c:v>
                </c:pt>
                <c:pt idx="201">
                  <c:v>45783</c:v>
                </c:pt>
                <c:pt idx="202">
                  <c:v>46201</c:v>
                </c:pt>
                <c:pt idx="203">
                  <c:v>46551</c:v>
                </c:pt>
                <c:pt idx="204">
                  <c:v>46614</c:v>
                </c:pt>
                <c:pt idx="205">
                  <c:v>46640</c:v>
                </c:pt>
                <c:pt idx="206">
                  <c:v>46657</c:v>
                </c:pt>
                <c:pt idx="207">
                  <c:v>46659</c:v>
                </c:pt>
                <c:pt idx="208">
                  <c:v>46779</c:v>
                </c:pt>
                <c:pt idx="209">
                  <c:v>47186</c:v>
                </c:pt>
                <c:pt idx="210">
                  <c:v>47425</c:v>
                </c:pt>
                <c:pt idx="211">
                  <c:v>47549</c:v>
                </c:pt>
                <c:pt idx="212">
                  <c:v>47609</c:v>
                </c:pt>
                <c:pt idx="213">
                  <c:v>47685</c:v>
                </c:pt>
                <c:pt idx="214">
                  <c:v>47831</c:v>
                </c:pt>
                <c:pt idx="215">
                  <c:v>48163</c:v>
                </c:pt>
                <c:pt idx="216">
                  <c:v>48684</c:v>
                </c:pt>
                <c:pt idx="217">
                  <c:v>48864</c:v>
                </c:pt>
              </c:numCache>
            </c:numRef>
          </c:xVal>
          <c:yVal>
            <c:numRef>
              <c:f>'vsLSD(cutoff50K)'!$H$4:$H$222</c:f>
              <c:numCache>
                <c:formatCode>General</c:formatCode>
                <c:ptCount val="219"/>
                <c:pt idx="0">
                  <c:v>0.5</c:v>
                </c:pt>
                <c:pt idx="1">
                  <c:v>0.55600000000000005</c:v>
                </c:pt>
                <c:pt idx="2">
                  <c:v>0.5</c:v>
                </c:pt>
                <c:pt idx="3">
                  <c:v>0.45500000000000002</c:v>
                </c:pt>
                <c:pt idx="4">
                  <c:v>0.41700000000000031</c:v>
                </c:pt>
                <c:pt idx="5">
                  <c:v>0.38500000000000045</c:v>
                </c:pt>
                <c:pt idx="6">
                  <c:v>0.33300000000000252</c:v>
                </c:pt>
                <c:pt idx="7">
                  <c:v>0.31300000000000039</c:v>
                </c:pt>
                <c:pt idx="8">
                  <c:v>0.35300000000000031</c:v>
                </c:pt>
                <c:pt idx="9">
                  <c:v>0.33300000000000252</c:v>
                </c:pt>
                <c:pt idx="10">
                  <c:v>0.36800000000000038</c:v>
                </c:pt>
                <c:pt idx="11">
                  <c:v>0.4</c:v>
                </c:pt>
                <c:pt idx="12">
                  <c:v>0.42900000000000038</c:v>
                </c:pt>
                <c:pt idx="13">
                  <c:v>0.45500000000000002</c:v>
                </c:pt>
                <c:pt idx="14">
                  <c:v>0.47800000000000031</c:v>
                </c:pt>
                <c:pt idx="15">
                  <c:v>0.5</c:v>
                </c:pt>
                <c:pt idx="16">
                  <c:v>0.52</c:v>
                </c:pt>
                <c:pt idx="17">
                  <c:v>0.5</c:v>
                </c:pt>
                <c:pt idx="18">
                  <c:v>0.48100000000000032</c:v>
                </c:pt>
                <c:pt idx="19">
                  <c:v>0.5</c:v>
                </c:pt>
                <c:pt idx="20">
                  <c:v>0.51700000000000002</c:v>
                </c:pt>
                <c:pt idx="21">
                  <c:v>0.53300000000000003</c:v>
                </c:pt>
                <c:pt idx="22">
                  <c:v>0.54800000000000004</c:v>
                </c:pt>
                <c:pt idx="23">
                  <c:v>0.53100000000000003</c:v>
                </c:pt>
                <c:pt idx="24">
                  <c:v>0.54500000000000004</c:v>
                </c:pt>
                <c:pt idx="25">
                  <c:v>0.55900000000000005</c:v>
                </c:pt>
                <c:pt idx="26">
                  <c:v>0.54300000000000004</c:v>
                </c:pt>
                <c:pt idx="27">
                  <c:v>0.52800000000000002</c:v>
                </c:pt>
                <c:pt idx="28">
                  <c:v>0.54100000000000004</c:v>
                </c:pt>
                <c:pt idx="29">
                  <c:v>0.55300000000000005</c:v>
                </c:pt>
                <c:pt idx="30">
                  <c:v>0.53800000000000003</c:v>
                </c:pt>
                <c:pt idx="31">
                  <c:v>0.52500000000000002</c:v>
                </c:pt>
                <c:pt idx="32">
                  <c:v>0.53700000000000003</c:v>
                </c:pt>
                <c:pt idx="33">
                  <c:v>0.54800000000000004</c:v>
                </c:pt>
                <c:pt idx="34">
                  <c:v>0.53500000000000003</c:v>
                </c:pt>
                <c:pt idx="35">
                  <c:v>0.52300000000000002</c:v>
                </c:pt>
                <c:pt idx="36">
                  <c:v>0.51100000000000001</c:v>
                </c:pt>
                <c:pt idx="37">
                  <c:v>0.5</c:v>
                </c:pt>
                <c:pt idx="38">
                  <c:v>0.48900000000000032</c:v>
                </c:pt>
                <c:pt idx="39">
                  <c:v>0.5</c:v>
                </c:pt>
                <c:pt idx="40">
                  <c:v>0.49000000000000032</c:v>
                </c:pt>
                <c:pt idx="41">
                  <c:v>0.48000000000000032</c:v>
                </c:pt>
                <c:pt idx="42">
                  <c:v>0.49000000000000032</c:v>
                </c:pt>
                <c:pt idx="43">
                  <c:v>0.5</c:v>
                </c:pt>
                <c:pt idx="44">
                  <c:v>0.49100000000000038</c:v>
                </c:pt>
                <c:pt idx="45">
                  <c:v>0.5</c:v>
                </c:pt>
                <c:pt idx="46">
                  <c:v>0.49100000000000038</c:v>
                </c:pt>
                <c:pt idx="47">
                  <c:v>0.48200000000000032</c:v>
                </c:pt>
                <c:pt idx="48">
                  <c:v>0.47400000000000031</c:v>
                </c:pt>
                <c:pt idx="49">
                  <c:v>0.48300000000000032</c:v>
                </c:pt>
                <c:pt idx="50">
                  <c:v>0.47500000000000031</c:v>
                </c:pt>
                <c:pt idx="51">
                  <c:v>0.48300000000000032</c:v>
                </c:pt>
                <c:pt idx="52">
                  <c:v>0.47500000000000031</c:v>
                </c:pt>
                <c:pt idx="53">
                  <c:v>0.46800000000000008</c:v>
                </c:pt>
                <c:pt idx="54">
                  <c:v>0.46</c:v>
                </c:pt>
                <c:pt idx="55">
                  <c:v>0.45300000000000001</c:v>
                </c:pt>
                <c:pt idx="56">
                  <c:v>0.44600000000000001</c:v>
                </c:pt>
                <c:pt idx="57">
                  <c:v>0.45500000000000002</c:v>
                </c:pt>
                <c:pt idx="58">
                  <c:v>0.44800000000000001</c:v>
                </c:pt>
                <c:pt idx="59">
                  <c:v>0.441</c:v>
                </c:pt>
                <c:pt idx="60">
                  <c:v>0.43500000000000039</c:v>
                </c:pt>
                <c:pt idx="61">
                  <c:v>0.42900000000000038</c:v>
                </c:pt>
                <c:pt idx="62">
                  <c:v>0.42300000000000032</c:v>
                </c:pt>
                <c:pt idx="63">
                  <c:v>0.43100000000000038</c:v>
                </c:pt>
                <c:pt idx="64">
                  <c:v>0.43800000000000039</c:v>
                </c:pt>
                <c:pt idx="65">
                  <c:v>0.44600000000000001</c:v>
                </c:pt>
                <c:pt idx="66">
                  <c:v>0.45300000000000001</c:v>
                </c:pt>
                <c:pt idx="67">
                  <c:v>0.46100000000000002</c:v>
                </c:pt>
                <c:pt idx="68">
                  <c:v>0.46800000000000008</c:v>
                </c:pt>
                <c:pt idx="69">
                  <c:v>0.46200000000000002</c:v>
                </c:pt>
                <c:pt idx="70">
                  <c:v>0.46800000000000008</c:v>
                </c:pt>
                <c:pt idx="71">
                  <c:v>0.46300000000000002</c:v>
                </c:pt>
                <c:pt idx="72">
                  <c:v>0.45700000000000002</c:v>
                </c:pt>
                <c:pt idx="73">
                  <c:v>0.45100000000000001</c:v>
                </c:pt>
                <c:pt idx="74">
                  <c:v>0.44600000000000001</c:v>
                </c:pt>
                <c:pt idx="75">
                  <c:v>0.45200000000000001</c:v>
                </c:pt>
                <c:pt idx="76">
                  <c:v>0.44700000000000001</c:v>
                </c:pt>
                <c:pt idx="77">
                  <c:v>0.442</c:v>
                </c:pt>
                <c:pt idx="78">
                  <c:v>0.43700000000000039</c:v>
                </c:pt>
                <c:pt idx="79">
                  <c:v>0.443</c:v>
                </c:pt>
                <c:pt idx="80">
                  <c:v>0.43800000000000039</c:v>
                </c:pt>
                <c:pt idx="81">
                  <c:v>0.43300000000000038</c:v>
                </c:pt>
                <c:pt idx="82">
                  <c:v>0.44</c:v>
                </c:pt>
                <c:pt idx="83">
                  <c:v>0.44600000000000001</c:v>
                </c:pt>
                <c:pt idx="84">
                  <c:v>0.441</c:v>
                </c:pt>
                <c:pt idx="85">
                  <c:v>0.44700000000000001</c:v>
                </c:pt>
                <c:pt idx="86">
                  <c:v>0.45300000000000001</c:v>
                </c:pt>
                <c:pt idx="87">
                  <c:v>0.44800000000000001</c:v>
                </c:pt>
                <c:pt idx="88">
                  <c:v>0.45400000000000001</c:v>
                </c:pt>
                <c:pt idx="89">
                  <c:v>0.44900000000000001</c:v>
                </c:pt>
                <c:pt idx="90">
                  <c:v>0.45500000000000002</c:v>
                </c:pt>
                <c:pt idx="91">
                  <c:v>0.46</c:v>
                </c:pt>
                <c:pt idx="92">
                  <c:v>0.46500000000000002</c:v>
                </c:pt>
                <c:pt idx="93">
                  <c:v>0.46100000000000002</c:v>
                </c:pt>
                <c:pt idx="94">
                  <c:v>0.45600000000000002</c:v>
                </c:pt>
                <c:pt idx="95">
                  <c:v>0.45200000000000001</c:v>
                </c:pt>
                <c:pt idx="96">
                  <c:v>0.44800000000000001</c:v>
                </c:pt>
                <c:pt idx="97">
                  <c:v>0.443</c:v>
                </c:pt>
                <c:pt idx="98">
                  <c:v>0.44900000000000001</c:v>
                </c:pt>
                <c:pt idx="99">
                  <c:v>0.45400000000000001</c:v>
                </c:pt>
                <c:pt idx="100">
                  <c:v>0.45</c:v>
                </c:pt>
                <c:pt idx="101">
                  <c:v>0.44500000000000001</c:v>
                </c:pt>
                <c:pt idx="102">
                  <c:v>0.441</c:v>
                </c:pt>
                <c:pt idx="103">
                  <c:v>0.43800000000000039</c:v>
                </c:pt>
                <c:pt idx="104">
                  <c:v>0.442</c:v>
                </c:pt>
                <c:pt idx="105">
                  <c:v>0.43900000000000039</c:v>
                </c:pt>
                <c:pt idx="106">
                  <c:v>0.443</c:v>
                </c:pt>
                <c:pt idx="107">
                  <c:v>0.44</c:v>
                </c:pt>
                <c:pt idx="108">
                  <c:v>0.44400000000000001</c:v>
                </c:pt>
                <c:pt idx="109">
                  <c:v>0.44900000000000001</c:v>
                </c:pt>
                <c:pt idx="110">
                  <c:v>0.44500000000000001</c:v>
                </c:pt>
                <c:pt idx="111">
                  <c:v>0.45</c:v>
                </c:pt>
                <c:pt idx="112">
                  <c:v>0.45500000000000002</c:v>
                </c:pt>
                <c:pt idx="113">
                  <c:v>0.45100000000000001</c:v>
                </c:pt>
                <c:pt idx="114">
                  <c:v>0.45500000000000002</c:v>
                </c:pt>
                <c:pt idx="115">
                  <c:v>0.45200000000000001</c:v>
                </c:pt>
                <c:pt idx="116">
                  <c:v>0.44800000000000001</c:v>
                </c:pt>
                <c:pt idx="117">
                  <c:v>0.45200000000000001</c:v>
                </c:pt>
                <c:pt idx="118">
                  <c:v>0.44900000000000001</c:v>
                </c:pt>
                <c:pt idx="119">
                  <c:v>0.44500000000000001</c:v>
                </c:pt>
                <c:pt idx="120">
                  <c:v>0.442</c:v>
                </c:pt>
                <c:pt idx="121">
                  <c:v>0.44600000000000001</c:v>
                </c:pt>
                <c:pt idx="122">
                  <c:v>0.45</c:v>
                </c:pt>
                <c:pt idx="123">
                  <c:v>0.45500000000000002</c:v>
                </c:pt>
                <c:pt idx="124">
                  <c:v>0.45100000000000001</c:v>
                </c:pt>
                <c:pt idx="125">
                  <c:v>0.45500000000000002</c:v>
                </c:pt>
                <c:pt idx="126">
                  <c:v>0.45200000000000001</c:v>
                </c:pt>
                <c:pt idx="127">
                  <c:v>0.44900000000000001</c:v>
                </c:pt>
                <c:pt idx="128">
                  <c:v>0.44500000000000001</c:v>
                </c:pt>
                <c:pt idx="129">
                  <c:v>0.442</c:v>
                </c:pt>
                <c:pt idx="130">
                  <c:v>0.43900000000000039</c:v>
                </c:pt>
                <c:pt idx="131">
                  <c:v>0.43600000000000039</c:v>
                </c:pt>
                <c:pt idx="132">
                  <c:v>0.43300000000000038</c:v>
                </c:pt>
                <c:pt idx="133">
                  <c:v>0.43000000000000038</c:v>
                </c:pt>
                <c:pt idx="134">
                  <c:v>0.42700000000000032</c:v>
                </c:pt>
                <c:pt idx="135">
                  <c:v>0.43100000000000038</c:v>
                </c:pt>
                <c:pt idx="136">
                  <c:v>0.42800000000000032</c:v>
                </c:pt>
                <c:pt idx="137">
                  <c:v>0.43200000000000038</c:v>
                </c:pt>
                <c:pt idx="138">
                  <c:v>0.42900000000000038</c:v>
                </c:pt>
                <c:pt idx="139">
                  <c:v>0.42600000000000032</c:v>
                </c:pt>
                <c:pt idx="140">
                  <c:v>0.43000000000000038</c:v>
                </c:pt>
                <c:pt idx="141">
                  <c:v>0.42700000000000032</c:v>
                </c:pt>
                <c:pt idx="142">
                  <c:v>0.42400000000000032</c:v>
                </c:pt>
                <c:pt idx="143">
                  <c:v>0.42100000000000032</c:v>
                </c:pt>
                <c:pt idx="144">
                  <c:v>0.41800000000000032</c:v>
                </c:pt>
                <c:pt idx="145">
                  <c:v>0.42200000000000032</c:v>
                </c:pt>
                <c:pt idx="146">
                  <c:v>0.41900000000000032</c:v>
                </c:pt>
                <c:pt idx="147">
                  <c:v>0.42300000000000032</c:v>
                </c:pt>
                <c:pt idx="148">
                  <c:v>0.42000000000000032</c:v>
                </c:pt>
                <c:pt idx="149">
                  <c:v>0.42400000000000032</c:v>
                </c:pt>
                <c:pt idx="150">
                  <c:v>0.42800000000000032</c:v>
                </c:pt>
                <c:pt idx="151">
                  <c:v>0.42500000000000032</c:v>
                </c:pt>
                <c:pt idx="152">
                  <c:v>0.42200000000000032</c:v>
                </c:pt>
                <c:pt idx="153">
                  <c:v>0.42000000000000032</c:v>
                </c:pt>
                <c:pt idx="154">
                  <c:v>0.42300000000000032</c:v>
                </c:pt>
                <c:pt idx="155">
                  <c:v>0.42700000000000032</c:v>
                </c:pt>
                <c:pt idx="156">
                  <c:v>0.42400000000000032</c:v>
                </c:pt>
                <c:pt idx="157">
                  <c:v>0.42200000000000032</c:v>
                </c:pt>
                <c:pt idx="158">
                  <c:v>0.41900000000000032</c:v>
                </c:pt>
                <c:pt idx="159">
                  <c:v>0.41700000000000031</c:v>
                </c:pt>
                <c:pt idx="160">
                  <c:v>0.41400000000000031</c:v>
                </c:pt>
                <c:pt idx="161">
                  <c:v>0.41200000000000031</c:v>
                </c:pt>
                <c:pt idx="162">
                  <c:v>0.40900000000000031</c:v>
                </c:pt>
                <c:pt idx="163">
                  <c:v>0.40700000000000008</c:v>
                </c:pt>
                <c:pt idx="164">
                  <c:v>0.41000000000000031</c:v>
                </c:pt>
                <c:pt idx="165">
                  <c:v>0.40800000000000008</c:v>
                </c:pt>
                <c:pt idx="166">
                  <c:v>0.40600000000000008</c:v>
                </c:pt>
                <c:pt idx="167">
                  <c:v>0.40300000000000002</c:v>
                </c:pt>
                <c:pt idx="168">
                  <c:v>0.40100000000000002</c:v>
                </c:pt>
                <c:pt idx="169">
                  <c:v>0.40400000000000008</c:v>
                </c:pt>
                <c:pt idx="170">
                  <c:v>0.40800000000000008</c:v>
                </c:pt>
                <c:pt idx="171">
                  <c:v>0.40600000000000008</c:v>
                </c:pt>
                <c:pt idx="172">
                  <c:v>0.40900000000000031</c:v>
                </c:pt>
                <c:pt idx="173">
                  <c:v>0.41200000000000031</c:v>
                </c:pt>
                <c:pt idx="174">
                  <c:v>0.41000000000000031</c:v>
                </c:pt>
                <c:pt idx="175">
                  <c:v>0.40800000000000008</c:v>
                </c:pt>
                <c:pt idx="176">
                  <c:v>0.40500000000000008</c:v>
                </c:pt>
                <c:pt idx="177">
                  <c:v>0.40300000000000002</c:v>
                </c:pt>
                <c:pt idx="178">
                  <c:v>0.40100000000000002</c:v>
                </c:pt>
                <c:pt idx="179">
                  <c:v>0.40400000000000008</c:v>
                </c:pt>
                <c:pt idx="180">
                  <c:v>0.40700000000000008</c:v>
                </c:pt>
                <c:pt idx="181">
                  <c:v>0.40500000000000008</c:v>
                </c:pt>
                <c:pt idx="182">
                  <c:v>0.40800000000000008</c:v>
                </c:pt>
                <c:pt idx="183">
                  <c:v>0.41100000000000031</c:v>
                </c:pt>
                <c:pt idx="184">
                  <c:v>0.40900000000000031</c:v>
                </c:pt>
                <c:pt idx="185">
                  <c:v>0.40700000000000008</c:v>
                </c:pt>
                <c:pt idx="186">
                  <c:v>0.40500000000000008</c:v>
                </c:pt>
                <c:pt idx="187">
                  <c:v>0.40300000000000002</c:v>
                </c:pt>
                <c:pt idx="188">
                  <c:v>0.40100000000000002</c:v>
                </c:pt>
                <c:pt idx="189">
                  <c:v>0.40400000000000008</c:v>
                </c:pt>
                <c:pt idx="190">
                  <c:v>0.40200000000000002</c:v>
                </c:pt>
                <c:pt idx="191">
                  <c:v>0.40500000000000008</c:v>
                </c:pt>
                <c:pt idx="192">
                  <c:v>0.40800000000000008</c:v>
                </c:pt>
                <c:pt idx="193">
                  <c:v>0.40600000000000008</c:v>
                </c:pt>
                <c:pt idx="194">
                  <c:v>0.40400000000000008</c:v>
                </c:pt>
                <c:pt idx="195">
                  <c:v>0.40700000000000008</c:v>
                </c:pt>
                <c:pt idx="196">
                  <c:v>0.40500000000000008</c:v>
                </c:pt>
                <c:pt idx="197">
                  <c:v>0.40300000000000002</c:v>
                </c:pt>
                <c:pt idx="198">
                  <c:v>0.40100000000000002</c:v>
                </c:pt>
                <c:pt idx="199">
                  <c:v>0.40400000000000008</c:v>
                </c:pt>
                <c:pt idx="200">
                  <c:v>0.40200000000000002</c:v>
                </c:pt>
                <c:pt idx="201">
                  <c:v>0.4</c:v>
                </c:pt>
                <c:pt idx="202">
                  <c:v>0.39800000000000252</c:v>
                </c:pt>
                <c:pt idx="203">
                  <c:v>0.39600000000000252</c:v>
                </c:pt>
                <c:pt idx="204">
                  <c:v>0.39400000000000251</c:v>
                </c:pt>
                <c:pt idx="205">
                  <c:v>0.39700000000000252</c:v>
                </c:pt>
                <c:pt idx="206">
                  <c:v>0.39500000000000252</c:v>
                </c:pt>
                <c:pt idx="207">
                  <c:v>0.39800000000000252</c:v>
                </c:pt>
                <c:pt idx="208">
                  <c:v>0.39600000000000252</c:v>
                </c:pt>
                <c:pt idx="209">
                  <c:v>0.39900000000000252</c:v>
                </c:pt>
                <c:pt idx="210">
                  <c:v>0.40200000000000002</c:v>
                </c:pt>
                <c:pt idx="211">
                  <c:v>0.4</c:v>
                </c:pt>
                <c:pt idx="212">
                  <c:v>0.39800000000000252</c:v>
                </c:pt>
                <c:pt idx="213">
                  <c:v>0.39600000000000252</c:v>
                </c:pt>
                <c:pt idx="214">
                  <c:v>0.39500000000000252</c:v>
                </c:pt>
                <c:pt idx="215">
                  <c:v>0.39300000000000251</c:v>
                </c:pt>
                <c:pt idx="216">
                  <c:v>0.39100000000000146</c:v>
                </c:pt>
                <c:pt idx="217">
                  <c:v>0.39400000000000251</c:v>
                </c:pt>
              </c:numCache>
            </c:numRef>
          </c:yVal>
          <c:smooth val="1"/>
        </c:ser>
        <c:ser>
          <c:idx val="9"/>
          <c:order val="3"/>
          <c:tx>
            <c:strRef>
              <c:f>'vsLSD(cutoff50K)'!$V$1</c:f>
              <c:strCache>
                <c:ptCount val="1"/>
                <c:pt idx="0">
                  <c:v>Name-based COMA++ 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'vsLSD(cutoff50K)'!$U$2:$U$393</c:f>
              <c:numCache>
                <c:formatCode>General</c:formatCode>
                <c:ptCount val="392"/>
                <c:pt idx="0">
                  <c:v>384</c:v>
                </c:pt>
                <c:pt idx="1">
                  <c:v>575</c:v>
                </c:pt>
                <c:pt idx="2">
                  <c:v>601</c:v>
                </c:pt>
                <c:pt idx="3">
                  <c:v>628</c:v>
                </c:pt>
                <c:pt idx="4">
                  <c:v>680</c:v>
                </c:pt>
                <c:pt idx="5">
                  <c:v>819</c:v>
                </c:pt>
                <c:pt idx="6">
                  <c:v>1036</c:v>
                </c:pt>
                <c:pt idx="7">
                  <c:v>1327</c:v>
                </c:pt>
                <c:pt idx="8">
                  <c:v>1360</c:v>
                </c:pt>
                <c:pt idx="9">
                  <c:v>1516</c:v>
                </c:pt>
                <c:pt idx="10">
                  <c:v>1624</c:v>
                </c:pt>
                <c:pt idx="11">
                  <c:v>1633</c:v>
                </c:pt>
                <c:pt idx="12">
                  <c:v>1772</c:v>
                </c:pt>
                <c:pt idx="13">
                  <c:v>1850</c:v>
                </c:pt>
                <c:pt idx="14">
                  <c:v>1985</c:v>
                </c:pt>
                <c:pt idx="15">
                  <c:v>2054</c:v>
                </c:pt>
                <c:pt idx="16">
                  <c:v>2180</c:v>
                </c:pt>
                <c:pt idx="17">
                  <c:v>2406</c:v>
                </c:pt>
                <c:pt idx="18">
                  <c:v>2422</c:v>
                </c:pt>
                <c:pt idx="19">
                  <c:v>2479</c:v>
                </c:pt>
                <c:pt idx="20">
                  <c:v>2487</c:v>
                </c:pt>
                <c:pt idx="21">
                  <c:v>2548</c:v>
                </c:pt>
                <c:pt idx="22">
                  <c:v>2708</c:v>
                </c:pt>
                <c:pt idx="23">
                  <c:v>2832</c:v>
                </c:pt>
                <c:pt idx="24">
                  <c:v>2934</c:v>
                </c:pt>
                <c:pt idx="25">
                  <c:v>2935</c:v>
                </c:pt>
                <c:pt idx="26">
                  <c:v>3097</c:v>
                </c:pt>
                <c:pt idx="27">
                  <c:v>3142</c:v>
                </c:pt>
                <c:pt idx="28">
                  <c:v>3195</c:v>
                </c:pt>
                <c:pt idx="29">
                  <c:v>3283</c:v>
                </c:pt>
                <c:pt idx="30">
                  <c:v>3599</c:v>
                </c:pt>
                <c:pt idx="31">
                  <c:v>3703</c:v>
                </c:pt>
                <c:pt idx="32">
                  <c:v>3862</c:v>
                </c:pt>
                <c:pt idx="33">
                  <c:v>3876</c:v>
                </c:pt>
                <c:pt idx="34">
                  <c:v>3969</c:v>
                </c:pt>
                <c:pt idx="35">
                  <c:v>4008</c:v>
                </c:pt>
                <c:pt idx="36">
                  <c:v>4010</c:v>
                </c:pt>
                <c:pt idx="37">
                  <c:v>4184</c:v>
                </c:pt>
                <c:pt idx="38">
                  <c:v>4257</c:v>
                </c:pt>
                <c:pt idx="39">
                  <c:v>4970</c:v>
                </c:pt>
                <c:pt idx="40">
                  <c:v>5059</c:v>
                </c:pt>
                <c:pt idx="41">
                  <c:v>5283</c:v>
                </c:pt>
                <c:pt idx="42">
                  <c:v>5526</c:v>
                </c:pt>
                <c:pt idx="43">
                  <c:v>5682</c:v>
                </c:pt>
                <c:pt idx="44">
                  <c:v>5740</c:v>
                </c:pt>
                <c:pt idx="45">
                  <c:v>5844</c:v>
                </c:pt>
                <c:pt idx="46">
                  <c:v>5980</c:v>
                </c:pt>
                <c:pt idx="47">
                  <c:v>6084</c:v>
                </c:pt>
                <c:pt idx="48">
                  <c:v>6269</c:v>
                </c:pt>
                <c:pt idx="49">
                  <c:v>6284</c:v>
                </c:pt>
                <c:pt idx="50">
                  <c:v>6549</c:v>
                </c:pt>
                <c:pt idx="51">
                  <c:v>6586</c:v>
                </c:pt>
                <c:pt idx="52">
                  <c:v>6995</c:v>
                </c:pt>
                <c:pt idx="53">
                  <c:v>7778</c:v>
                </c:pt>
                <c:pt idx="54">
                  <c:v>7816</c:v>
                </c:pt>
                <c:pt idx="55">
                  <c:v>7932</c:v>
                </c:pt>
                <c:pt idx="56">
                  <c:v>8309</c:v>
                </c:pt>
                <c:pt idx="57">
                  <c:v>8343</c:v>
                </c:pt>
                <c:pt idx="58">
                  <c:v>8369</c:v>
                </c:pt>
                <c:pt idx="59">
                  <c:v>8396</c:v>
                </c:pt>
                <c:pt idx="60">
                  <c:v>8513</c:v>
                </c:pt>
                <c:pt idx="61">
                  <c:v>8535</c:v>
                </c:pt>
                <c:pt idx="62">
                  <c:v>8726</c:v>
                </c:pt>
                <c:pt idx="63">
                  <c:v>8775</c:v>
                </c:pt>
                <c:pt idx="64">
                  <c:v>8828</c:v>
                </c:pt>
                <c:pt idx="65">
                  <c:v>9006</c:v>
                </c:pt>
                <c:pt idx="66">
                  <c:v>9093</c:v>
                </c:pt>
                <c:pt idx="67">
                  <c:v>9102</c:v>
                </c:pt>
                <c:pt idx="68">
                  <c:v>9260</c:v>
                </c:pt>
                <c:pt idx="69">
                  <c:v>9307</c:v>
                </c:pt>
                <c:pt idx="70">
                  <c:v>9394</c:v>
                </c:pt>
                <c:pt idx="71">
                  <c:v>9511</c:v>
                </c:pt>
                <c:pt idx="72">
                  <c:v>9582</c:v>
                </c:pt>
                <c:pt idx="73">
                  <c:v>9734</c:v>
                </c:pt>
                <c:pt idx="74">
                  <c:v>9982</c:v>
                </c:pt>
                <c:pt idx="75">
                  <c:v>10033</c:v>
                </c:pt>
                <c:pt idx="76">
                  <c:v>10168</c:v>
                </c:pt>
                <c:pt idx="77">
                  <c:v>10291</c:v>
                </c:pt>
                <c:pt idx="78">
                  <c:v>10956</c:v>
                </c:pt>
                <c:pt idx="79">
                  <c:v>10993</c:v>
                </c:pt>
                <c:pt idx="80">
                  <c:v>11021</c:v>
                </c:pt>
                <c:pt idx="81">
                  <c:v>11142</c:v>
                </c:pt>
                <c:pt idx="82">
                  <c:v>11147</c:v>
                </c:pt>
                <c:pt idx="83">
                  <c:v>11152</c:v>
                </c:pt>
                <c:pt idx="84">
                  <c:v>11333</c:v>
                </c:pt>
                <c:pt idx="85">
                  <c:v>11396</c:v>
                </c:pt>
                <c:pt idx="86">
                  <c:v>11478</c:v>
                </c:pt>
                <c:pt idx="87">
                  <c:v>11490</c:v>
                </c:pt>
                <c:pt idx="88">
                  <c:v>11732</c:v>
                </c:pt>
                <c:pt idx="89">
                  <c:v>11854</c:v>
                </c:pt>
                <c:pt idx="90">
                  <c:v>11871</c:v>
                </c:pt>
                <c:pt idx="91">
                  <c:v>11916</c:v>
                </c:pt>
                <c:pt idx="92">
                  <c:v>11918</c:v>
                </c:pt>
                <c:pt idx="93">
                  <c:v>11943</c:v>
                </c:pt>
                <c:pt idx="94">
                  <c:v>12052</c:v>
                </c:pt>
                <c:pt idx="95">
                  <c:v>12157</c:v>
                </c:pt>
                <c:pt idx="96">
                  <c:v>12237</c:v>
                </c:pt>
                <c:pt idx="97">
                  <c:v>12417</c:v>
                </c:pt>
                <c:pt idx="98">
                  <c:v>12545</c:v>
                </c:pt>
                <c:pt idx="99">
                  <c:v>12670</c:v>
                </c:pt>
                <c:pt idx="100">
                  <c:v>12852</c:v>
                </c:pt>
                <c:pt idx="101">
                  <c:v>13065</c:v>
                </c:pt>
                <c:pt idx="102">
                  <c:v>13113</c:v>
                </c:pt>
                <c:pt idx="103">
                  <c:v>13136</c:v>
                </c:pt>
                <c:pt idx="104">
                  <c:v>13343</c:v>
                </c:pt>
                <c:pt idx="105">
                  <c:v>13403</c:v>
                </c:pt>
                <c:pt idx="106">
                  <c:v>13425</c:v>
                </c:pt>
                <c:pt idx="107">
                  <c:v>13669</c:v>
                </c:pt>
                <c:pt idx="108">
                  <c:v>13707</c:v>
                </c:pt>
                <c:pt idx="109">
                  <c:v>13791</c:v>
                </c:pt>
                <c:pt idx="110">
                  <c:v>13802</c:v>
                </c:pt>
                <c:pt idx="111">
                  <c:v>13878</c:v>
                </c:pt>
                <c:pt idx="112">
                  <c:v>14107</c:v>
                </c:pt>
                <c:pt idx="113">
                  <c:v>14120</c:v>
                </c:pt>
                <c:pt idx="114">
                  <c:v>14167</c:v>
                </c:pt>
                <c:pt idx="115">
                  <c:v>14614</c:v>
                </c:pt>
                <c:pt idx="116">
                  <c:v>14666</c:v>
                </c:pt>
                <c:pt idx="117">
                  <c:v>14672</c:v>
                </c:pt>
                <c:pt idx="118">
                  <c:v>15154</c:v>
                </c:pt>
                <c:pt idx="119">
                  <c:v>15487</c:v>
                </c:pt>
                <c:pt idx="120">
                  <c:v>15649</c:v>
                </c:pt>
                <c:pt idx="121">
                  <c:v>15654</c:v>
                </c:pt>
                <c:pt idx="122">
                  <c:v>15692</c:v>
                </c:pt>
                <c:pt idx="123">
                  <c:v>16531</c:v>
                </c:pt>
                <c:pt idx="124">
                  <c:v>16562</c:v>
                </c:pt>
                <c:pt idx="125">
                  <c:v>16813</c:v>
                </c:pt>
                <c:pt idx="126">
                  <c:v>16964</c:v>
                </c:pt>
                <c:pt idx="127">
                  <c:v>17024</c:v>
                </c:pt>
                <c:pt idx="128">
                  <c:v>17127</c:v>
                </c:pt>
                <c:pt idx="129">
                  <c:v>17405</c:v>
                </c:pt>
                <c:pt idx="130">
                  <c:v>17417</c:v>
                </c:pt>
                <c:pt idx="131">
                  <c:v>17426</c:v>
                </c:pt>
                <c:pt idx="132">
                  <c:v>17535</c:v>
                </c:pt>
                <c:pt idx="133">
                  <c:v>17567</c:v>
                </c:pt>
                <c:pt idx="134">
                  <c:v>17658</c:v>
                </c:pt>
                <c:pt idx="135">
                  <c:v>17949</c:v>
                </c:pt>
                <c:pt idx="136">
                  <c:v>18005</c:v>
                </c:pt>
                <c:pt idx="137">
                  <c:v>18161</c:v>
                </c:pt>
                <c:pt idx="138">
                  <c:v>18234</c:v>
                </c:pt>
                <c:pt idx="139">
                  <c:v>18253</c:v>
                </c:pt>
                <c:pt idx="140">
                  <c:v>18255</c:v>
                </c:pt>
                <c:pt idx="141">
                  <c:v>18312</c:v>
                </c:pt>
                <c:pt idx="142">
                  <c:v>18492</c:v>
                </c:pt>
                <c:pt idx="143">
                  <c:v>18740</c:v>
                </c:pt>
                <c:pt idx="144">
                  <c:v>18767</c:v>
                </c:pt>
                <c:pt idx="145">
                  <c:v>18804</c:v>
                </c:pt>
                <c:pt idx="146">
                  <c:v>18987</c:v>
                </c:pt>
                <c:pt idx="147">
                  <c:v>19241</c:v>
                </c:pt>
                <c:pt idx="148">
                  <c:v>19376</c:v>
                </c:pt>
                <c:pt idx="149">
                  <c:v>19445</c:v>
                </c:pt>
                <c:pt idx="150">
                  <c:v>19461</c:v>
                </c:pt>
                <c:pt idx="151">
                  <c:v>19483</c:v>
                </c:pt>
                <c:pt idx="152">
                  <c:v>19497</c:v>
                </c:pt>
                <c:pt idx="153">
                  <c:v>19504</c:v>
                </c:pt>
                <c:pt idx="154">
                  <c:v>19532</c:v>
                </c:pt>
                <c:pt idx="155">
                  <c:v>19576</c:v>
                </c:pt>
                <c:pt idx="156">
                  <c:v>19851</c:v>
                </c:pt>
                <c:pt idx="157">
                  <c:v>19888</c:v>
                </c:pt>
                <c:pt idx="158">
                  <c:v>19955</c:v>
                </c:pt>
                <c:pt idx="159">
                  <c:v>20254</c:v>
                </c:pt>
                <c:pt idx="160">
                  <c:v>20279</c:v>
                </c:pt>
                <c:pt idx="161">
                  <c:v>20315</c:v>
                </c:pt>
                <c:pt idx="162">
                  <c:v>20567</c:v>
                </c:pt>
                <c:pt idx="163">
                  <c:v>20603</c:v>
                </c:pt>
                <c:pt idx="164">
                  <c:v>20783</c:v>
                </c:pt>
                <c:pt idx="165">
                  <c:v>20870</c:v>
                </c:pt>
                <c:pt idx="166">
                  <c:v>20898</c:v>
                </c:pt>
                <c:pt idx="167">
                  <c:v>20948</c:v>
                </c:pt>
                <c:pt idx="168">
                  <c:v>21020</c:v>
                </c:pt>
                <c:pt idx="169">
                  <c:v>21041</c:v>
                </c:pt>
                <c:pt idx="170">
                  <c:v>21106</c:v>
                </c:pt>
                <c:pt idx="171">
                  <c:v>21249</c:v>
                </c:pt>
                <c:pt idx="172">
                  <c:v>21302</c:v>
                </c:pt>
                <c:pt idx="173">
                  <c:v>21440</c:v>
                </c:pt>
                <c:pt idx="174">
                  <c:v>21477</c:v>
                </c:pt>
                <c:pt idx="175">
                  <c:v>21568</c:v>
                </c:pt>
                <c:pt idx="176">
                  <c:v>21864</c:v>
                </c:pt>
                <c:pt idx="177">
                  <c:v>21876</c:v>
                </c:pt>
                <c:pt idx="178">
                  <c:v>21915</c:v>
                </c:pt>
                <c:pt idx="179">
                  <c:v>22261</c:v>
                </c:pt>
                <c:pt idx="180">
                  <c:v>22427</c:v>
                </c:pt>
                <c:pt idx="181">
                  <c:v>22520</c:v>
                </c:pt>
                <c:pt idx="182">
                  <c:v>22592</c:v>
                </c:pt>
                <c:pt idx="183">
                  <c:v>22745</c:v>
                </c:pt>
                <c:pt idx="184">
                  <c:v>22755</c:v>
                </c:pt>
                <c:pt idx="185">
                  <c:v>22769</c:v>
                </c:pt>
                <c:pt idx="186">
                  <c:v>23385</c:v>
                </c:pt>
                <c:pt idx="187">
                  <c:v>23547</c:v>
                </c:pt>
                <c:pt idx="188">
                  <c:v>23585</c:v>
                </c:pt>
                <c:pt idx="189">
                  <c:v>23597</c:v>
                </c:pt>
                <c:pt idx="190">
                  <c:v>23600</c:v>
                </c:pt>
                <c:pt idx="191">
                  <c:v>23625</c:v>
                </c:pt>
                <c:pt idx="192">
                  <c:v>23643</c:v>
                </c:pt>
                <c:pt idx="193">
                  <c:v>23725</c:v>
                </c:pt>
                <c:pt idx="194">
                  <c:v>23771</c:v>
                </c:pt>
                <c:pt idx="195">
                  <c:v>23937</c:v>
                </c:pt>
                <c:pt idx="196">
                  <c:v>24178</c:v>
                </c:pt>
                <c:pt idx="197">
                  <c:v>24459</c:v>
                </c:pt>
                <c:pt idx="198">
                  <c:v>24601</c:v>
                </c:pt>
                <c:pt idx="199">
                  <c:v>24760</c:v>
                </c:pt>
                <c:pt idx="200">
                  <c:v>24903</c:v>
                </c:pt>
                <c:pt idx="201">
                  <c:v>24929</c:v>
                </c:pt>
                <c:pt idx="202">
                  <c:v>24940</c:v>
                </c:pt>
                <c:pt idx="203">
                  <c:v>25146</c:v>
                </c:pt>
                <c:pt idx="204">
                  <c:v>25220</c:v>
                </c:pt>
                <c:pt idx="205">
                  <c:v>25222</c:v>
                </c:pt>
                <c:pt idx="206">
                  <c:v>25270</c:v>
                </c:pt>
                <c:pt idx="207">
                  <c:v>25485</c:v>
                </c:pt>
                <c:pt idx="208">
                  <c:v>25540</c:v>
                </c:pt>
                <c:pt idx="209">
                  <c:v>25781</c:v>
                </c:pt>
                <c:pt idx="210">
                  <c:v>25895</c:v>
                </c:pt>
                <c:pt idx="211">
                  <c:v>25910</c:v>
                </c:pt>
                <c:pt idx="212">
                  <c:v>25988</c:v>
                </c:pt>
                <c:pt idx="213">
                  <c:v>26035</c:v>
                </c:pt>
                <c:pt idx="214">
                  <c:v>26240</c:v>
                </c:pt>
                <c:pt idx="215">
                  <c:v>26348</c:v>
                </c:pt>
                <c:pt idx="216">
                  <c:v>26388</c:v>
                </c:pt>
                <c:pt idx="217">
                  <c:v>26398</c:v>
                </c:pt>
                <c:pt idx="218">
                  <c:v>26657</c:v>
                </c:pt>
                <c:pt idx="219">
                  <c:v>26715</c:v>
                </c:pt>
                <c:pt idx="220">
                  <c:v>26824</c:v>
                </c:pt>
                <c:pt idx="221">
                  <c:v>26837</c:v>
                </c:pt>
                <c:pt idx="222">
                  <c:v>26880</c:v>
                </c:pt>
                <c:pt idx="223">
                  <c:v>26975</c:v>
                </c:pt>
                <c:pt idx="224">
                  <c:v>27031</c:v>
                </c:pt>
                <c:pt idx="225">
                  <c:v>27128</c:v>
                </c:pt>
                <c:pt idx="226">
                  <c:v>27216</c:v>
                </c:pt>
                <c:pt idx="227">
                  <c:v>27511</c:v>
                </c:pt>
                <c:pt idx="228">
                  <c:v>27568</c:v>
                </c:pt>
                <c:pt idx="229">
                  <c:v>27810</c:v>
                </c:pt>
                <c:pt idx="230">
                  <c:v>28080</c:v>
                </c:pt>
                <c:pt idx="231">
                  <c:v>28237</c:v>
                </c:pt>
                <c:pt idx="232">
                  <c:v>28510</c:v>
                </c:pt>
                <c:pt idx="233">
                  <c:v>28523</c:v>
                </c:pt>
                <c:pt idx="234">
                  <c:v>28524</c:v>
                </c:pt>
                <c:pt idx="235">
                  <c:v>28528</c:v>
                </c:pt>
                <c:pt idx="236">
                  <c:v>28843</c:v>
                </c:pt>
                <c:pt idx="237">
                  <c:v>28877</c:v>
                </c:pt>
                <c:pt idx="238">
                  <c:v>28896</c:v>
                </c:pt>
                <c:pt idx="239">
                  <c:v>28915</c:v>
                </c:pt>
                <c:pt idx="240">
                  <c:v>28938</c:v>
                </c:pt>
                <c:pt idx="241">
                  <c:v>28999</c:v>
                </c:pt>
                <c:pt idx="242">
                  <c:v>29010</c:v>
                </c:pt>
                <c:pt idx="243">
                  <c:v>29040</c:v>
                </c:pt>
                <c:pt idx="244">
                  <c:v>29048</c:v>
                </c:pt>
                <c:pt idx="245">
                  <c:v>29055</c:v>
                </c:pt>
                <c:pt idx="246">
                  <c:v>29271</c:v>
                </c:pt>
                <c:pt idx="247">
                  <c:v>29291</c:v>
                </c:pt>
                <c:pt idx="248">
                  <c:v>29519</c:v>
                </c:pt>
                <c:pt idx="249">
                  <c:v>29527</c:v>
                </c:pt>
                <c:pt idx="250">
                  <c:v>29573</c:v>
                </c:pt>
                <c:pt idx="251">
                  <c:v>29864</c:v>
                </c:pt>
                <c:pt idx="252">
                  <c:v>30134</c:v>
                </c:pt>
                <c:pt idx="253">
                  <c:v>30170</c:v>
                </c:pt>
                <c:pt idx="254">
                  <c:v>30188</c:v>
                </c:pt>
                <c:pt idx="255">
                  <c:v>30196</c:v>
                </c:pt>
                <c:pt idx="256">
                  <c:v>30497</c:v>
                </c:pt>
                <c:pt idx="257">
                  <c:v>30558</c:v>
                </c:pt>
                <c:pt idx="258">
                  <c:v>30658</c:v>
                </c:pt>
                <c:pt idx="259">
                  <c:v>30734</c:v>
                </c:pt>
                <c:pt idx="260">
                  <c:v>31011</c:v>
                </c:pt>
                <c:pt idx="261">
                  <c:v>31128</c:v>
                </c:pt>
                <c:pt idx="262">
                  <c:v>31258</c:v>
                </c:pt>
                <c:pt idx="263">
                  <c:v>31345</c:v>
                </c:pt>
                <c:pt idx="264">
                  <c:v>31402</c:v>
                </c:pt>
                <c:pt idx="265">
                  <c:v>31614</c:v>
                </c:pt>
                <c:pt idx="266">
                  <c:v>31629</c:v>
                </c:pt>
                <c:pt idx="267">
                  <c:v>31714</c:v>
                </c:pt>
                <c:pt idx="268">
                  <c:v>31822</c:v>
                </c:pt>
                <c:pt idx="269">
                  <c:v>31831</c:v>
                </c:pt>
                <c:pt idx="270">
                  <c:v>31881</c:v>
                </c:pt>
                <c:pt idx="271">
                  <c:v>32385</c:v>
                </c:pt>
                <c:pt idx="272">
                  <c:v>32728</c:v>
                </c:pt>
                <c:pt idx="273">
                  <c:v>32865</c:v>
                </c:pt>
                <c:pt idx="274">
                  <c:v>32913</c:v>
                </c:pt>
                <c:pt idx="275">
                  <c:v>32926</c:v>
                </c:pt>
                <c:pt idx="276">
                  <c:v>33033</c:v>
                </c:pt>
                <c:pt idx="277">
                  <c:v>33085</c:v>
                </c:pt>
                <c:pt idx="278">
                  <c:v>33088</c:v>
                </c:pt>
                <c:pt idx="279">
                  <c:v>33289</c:v>
                </c:pt>
                <c:pt idx="280">
                  <c:v>33531</c:v>
                </c:pt>
                <c:pt idx="281">
                  <c:v>33566</c:v>
                </c:pt>
                <c:pt idx="282">
                  <c:v>33655</c:v>
                </c:pt>
                <c:pt idx="283">
                  <c:v>33753</c:v>
                </c:pt>
                <c:pt idx="284">
                  <c:v>33895</c:v>
                </c:pt>
                <c:pt idx="285">
                  <c:v>34066</c:v>
                </c:pt>
                <c:pt idx="286">
                  <c:v>34225</c:v>
                </c:pt>
                <c:pt idx="287">
                  <c:v>34241</c:v>
                </c:pt>
                <c:pt idx="288">
                  <c:v>34254</c:v>
                </c:pt>
                <c:pt idx="289">
                  <c:v>34426</c:v>
                </c:pt>
                <c:pt idx="290">
                  <c:v>34520</c:v>
                </c:pt>
                <c:pt idx="291">
                  <c:v>34644</c:v>
                </c:pt>
                <c:pt idx="292">
                  <c:v>34713</c:v>
                </c:pt>
                <c:pt idx="293">
                  <c:v>34741</c:v>
                </c:pt>
                <c:pt idx="294">
                  <c:v>34789</c:v>
                </c:pt>
                <c:pt idx="295">
                  <c:v>34909</c:v>
                </c:pt>
                <c:pt idx="296">
                  <c:v>34980</c:v>
                </c:pt>
                <c:pt idx="297">
                  <c:v>35295</c:v>
                </c:pt>
                <c:pt idx="298">
                  <c:v>35377</c:v>
                </c:pt>
                <c:pt idx="299">
                  <c:v>35546</c:v>
                </c:pt>
                <c:pt idx="300">
                  <c:v>35899</c:v>
                </c:pt>
                <c:pt idx="301">
                  <c:v>36249</c:v>
                </c:pt>
                <c:pt idx="302">
                  <c:v>36445</c:v>
                </c:pt>
                <c:pt idx="303">
                  <c:v>37231</c:v>
                </c:pt>
                <c:pt idx="304">
                  <c:v>37436</c:v>
                </c:pt>
                <c:pt idx="305">
                  <c:v>37456</c:v>
                </c:pt>
                <c:pt idx="306">
                  <c:v>37531</c:v>
                </c:pt>
                <c:pt idx="307">
                  <c:v>37728</c:v>
                </c:pt>
                <c:pt idx="308">
                  <c:v>37884</c:v>
                </c:pt>
                <c:pt idx="309">
                  <c:v>37921</c:v>
                </c:pt>
                <c:pt idx="310">
                  <c:v>38216</c:v>
                </c:pt>
                <c:pt idx="311">
                  <c:v>38217</c:v>
                </c:pt>
                <c:pt idx="312">
                  <c:v>38290</c:v>
                </c:pt>
                <c:pt idx="313">
                  <c:v>38402</c:v>
                </c:pt>
                <c:pt idx="314">
                  <c:v>38416</c:v>
                </c:pt>
                <c:pt idx="315">
                  <c:v>38707</c:v>
                </c:pt>
                <c:pt idx="316">
                  <c:v>38747</c:v>
                </c:pt>
                <c:pt idx="317">
                  <c:v>38804</c:v>
                </c:pt>
                <c:pt idx="318">
                  <c:v>39096</c:v>
                </c:pt>
                <c:pt idx="319">
                  <c:v>39141</c:v>
                </c:pt>
                <c:pt idx="320">
                  <c:v>39374</c:v>
                </c:pt>
                <c:pt idx="321">
                  <c:v>39708</c:v>
                </c:pt>
                <c:pt idx="322">
                  <c:v>39719</c:v>
                </c:pt>
                <c:pt idx="323">
                  <c:v>40025</c:v>
                </c:pt>
                <c:pt idx="324">
                  <c:v>40075</c:v>
                </c:pt>
                <c:pt idx="325">
                  <c:v>40116</c:v>
                </c:pt>
                <c:pt idx="326">
                  <c:v>40120</c:v>
                </c:pt>
                <c:pt idx="327">
                  <c:v>40146</c:v>
                </c:pt>
                <c:pt idx="328">
                  <c:v>40187</c:v>
                </c:pt>
                <c:pt idx="329">
                  <c:v>40383</c:v>
                </c:pt>
                <c:pt idx="330">
                  <c:v>40522</c:v>
                </c:pt>
                <c:pt idx="331">
                  <c:v>40637</c:v>
                </c:pt>
                <c:pt idx="332">
                  <c:v>40639</c:v>
                </c:pt>
                <c:pt idx="333">
                  <c:v>40860</c:v>
                </c:pt>
                <c:pt idx="334">
                  <c:v>41114</c:v>
                </c:pt>
                <c:pt idx="335">
                  <c:v>41282</c:v>
                </c:pt>
                <c:pt idx="336">
                  <c:v>41638</c:v>
                </c:pt>
                <c:pt idx="337">
                  <c:v>41961</c:v>
                </c:pt>
                <c:pt idx="338">
                  <c:v>42064</c:v>
                </c:pt>
                <c:pt idx="339">
                  <c:v>42225</c:v>
                </c:pt>
                <c:pt idx="340">
                  <c:v>42237</c:v>
                </c:pt>
                <c:pt idx="341">
                  <c:v>42254</c:v>
                </c:pt>
                <c:pt idx="342">
                  <c:v>42300</c:v>
                </c:pt>
                <c:pt idx="343">
                  <c:v>42388</c:v>
                </c:pt>
                <c:pt idx="344">
                  <c:v>42585</c:v>
                </c:pt>
                <c:pt idx="345">
                  <c:v>42839</c:v>
                </c:pt>
                <c:pt idx="346">
                  <c:v>42847</c:v>
                </c:pt>
                <c:pt idx="347">
                  <c:v>42905</c:v>
                </c:pt>
                <c:pt idx="348">
                  <c:v>42934</c:v>
                </c:pt>
                <c:pt idx="349">
                  <c:v>42977</c:v>
                </c:pt>
                <c:pt idx="350">
                  <c:v>43123</c:v>
                </c:pt>
                <c:pt idx="351">
                  <c:v>43247</c:v>
                </c:pt>
                <c:pt idx="352">
                  <c:v>43543</c:v>
                </c:pt>
                <c:pt idx="353">
                  <c:v>43610</c:v>
                </c:pt>
                <c:pt idx="354">
                  <c:v>44113</c:v>
                </c:pt>
                <c:pt idx="355">
                  <c:v>44223</c:v>
                </c:pt>
                <c:pt idx="356">
                  <c:v>44249</c:v>
                </c:pt>
                <c:pt idx="357">
                  <c:v>44592</c:v>
                </c:pt>
                <c:pt idx="358">
                  <c:v>44662</c:v>
                </c:pt>
                <c:pt idx="359">
                  <c:v>44794</c:v>
                </c:pt>
                <c:pt idx="360">
                  <c:v>45025</c:v>
                </c:pt>
                <c:pt idx="361">
                  <c:v>45510</c:v>
                </c:pt>
                <c:pt idx="362">
                  <c:v>46081</c:v>
                </c:pt>
                <c:pt idx="363">
                  <c:v>46104</c:v>
                </c:pt>
                <c:pt idx="364">
                  <c:v>46148</c:v>
                </c:pt>
                <c:pt idx="365">
                  <c:v>46544</c:v>
                </c:pt>
                <c:pt idx="366">
                  <c:v>46565</c:v>
                </c:pt>
                <c:pt idx="367">
                  <c:v>46609</c:v>
                </c:pt>
                <c:pt idx="368">
                  <c:v>46857</c:v>
                </c:pt>
                <c:pt idx="369">
                  <c:v>46906</c:v>
                </c:pt>
                <c:pt idx="370">
                  <c:v>46948</c:v>
                </c:pt>
                <c:pt idx="371">
                  <c:v>46993</c:v>
                </c:pt>
                <c:pt idx="372">
                  <c:v>47153</c:v>
                </c:pt>
                <c:pt idx="373">
                  <c:v>47191</c:v>
                </c:pt>
                <c:pt idx="374">
                  <c:v>47205</c:v>
                </c:pt>
                <c:pt idx="375">
                  <c:v>47342</c:v>
                </c:pt>
                <c:pt idx="376">
                  <c:v>47468</c:v>
                </c:pt>
                <c:pt idx="377">
                  <c:v>47487</c:v>
                </c:pt>
                <c:pt idx="378">
                  <c:v>47636</c:v>
                </c:pt>
                <c:pt idx="379">
                  <c:v>47822</c:v>
                </c:pt>
                <c:pt idx="380">
                  <c:v>47959</c:v>
                </c:pt>
                <c:pt idx="381">
                  <c:v>48065</c:v>
                </c:pt>
                <c:pt idx="382">
                  <c:v>48093</c:v>
                </c:pt>
                <c:pt idx="383">
                  <c:v>48253</c:v>
                </c:pt>
                <c:pt idx="384">
                  <c:v>48590</c:v>
                </c:pt>
                <c:pt idx="385">
                  <c:v>48615</c:v>
                </c:pt>
                <c:pt idx="386">
                  <c:v>48746</c:v>
                </c:pt>
                <c:pt idx="387">
                  <c:v>48767</c:v>
                </c:pt>
                <c:pt idx="388">
                  <c:v>48811</c:v>
                </c:pt>
                <c:pt idx="389">
                  <c:v>48828</c:v>
                </c:pt>
                <c:pt idx="390">
                  <c:v>49021</c:v>
                </c:pt>
                <c:pt idx="391">
                  <c:v>49079</c:v>
                </c:pt>
              </c:numCache>
            </c:numRef>
          </c:xVal>
          <c:yVal>
            <c:numRef>
              <c:f>'vsLSD(cutoff50K)'!$V$2:$V$393</c:f>
              <c:numCache>
                <c:formatCode>General</c:formatCode>
                <c:ptCount val="392"/>
                <c:pt idx="0">
                  <c:v>0.5</c:v>
                </c:pt>
                <c:pt idx="1">
                  <c:v>0.60000000000000264</c:v>
                </c:pt>
                <c:pt idx="2">
                  <c:v>0.66700000000000403</c:v>
                </c:pt>
                <c:pt idx="3">
                  <c:v>0.57100000000000162</c:v>
                </c:pt>
                <c:pt idx="4">
                  <c:v>0.62500000000000278</c:v>
                </c:pt>
                <c:pt idx="5">
                  <c:v>0.66700000000000403</c:v>
                </c:pt>
                <c:pt idx="6">
                  <c:v>0.70000000000000262</c:v>
                </c:pt>
                <c:pt idx="7">
                  <c:v>0.72700000000000264</c:v>
                </c:pt>
                <c:pt idx="8">
                  <c:v>0.75000000000000278</c:v>
                </c:pt>
                <c:pt idx="9">
                  <c:v>0.7690000000000029</c:v>
                </c:pt>
                <c:pt idx="10">
                  <c:v>0.78600000000000003</c:v>
                </c:pt>
                <c:pt idx="11">
                  <c:v>0.8</c:v>
                </c:pt>
                <c:pt idx="12">
                  <c:v>0.81300000000000161</c:v>
                </c:pt>
                <c:pt idx="13">
                  <c:v>0.7650000000000029</c:v>
                </c:pt>
                <c:pt idx="14">
                  <c:v>0.72200000000000264</c:v>
                </c:pt>
                <c:pt idx="15">
                  <c:v>0.68400000000000005</c:v>
                </c:pt>
                <c:pt idx="16">
                  <c:v>0.70000000000000262</c:v>
                </c:pt>
                <c:pt idx="17">
                  <c:v>0.71400000000000263</c:v>
                </c:pt>
                <c:pt idx="18">
                  <c:v>0.72700000000000264</c:v>
                </c:pt>
                <c:pt idx="19">
                  <c:v>0.69600000000000162</c:v>
                </c:pt>
                <c:pt idx="20">
                  <c:v>0.66700000000000403</c:v>
                </c:pt>
                <c:pt idx="21">
                  <c:v>0.68</c:v>
                </c:pt>
                <c:pt idx="22">
                  <c:v>0.69200000000000161</c:v>
                </c:pt>
                <c:pt idx="23">
                  <c:v>0.70400000000000262</c:v>
                </c:pt>
                <c:pt idx="24">
                  <c:v>0.67900000000000404</c:v>
                </c:pt>
                <c:pt idx="25">
                  <c:v>0.69000000000000261</c:v>
                </c:pt>
                <c:pt idx="26">
                  <c:v>0.66700000000000403</c:v>
                </c:pt>
                <c:pt idx="27">
                  <c:v>0.67700000000000404</c:v>
                </c:pt>
                <c:pt idx="28">
                  <c:v>0.68800000000000161</c:v>
                </c:pt>
                <c:pt idx="29">
                  <c:v>0.66700000000000403</c:v>
                </c:pt>
                <c:pt idx="30">
                  <c:v>0.67600000000000404</c:v>
                </c:pt>
                <c:pt idx="31">
                  <c:v>0.68600000000000005</c:v>
                </c:pt>
                <c:pt idx="32">
                  <c:v>0.69400000000000162</c:v>
                </c:pt>
                <c:pt idx="33">
                  <c:v>0.70300000000000262</c:v>
                </c:pt>
                <c:pt idx="34">
                  <c:v>0.68400000000000005</c:v>
                </c:pt>
                <c:pt idx="35">
                  <c:v>0.69200000000000161</c:v>
                </c:pt>
                <c:pt idx="36">
                  <c:v>0.70000000000000262</c:v>
                </c:pt>
                <c:pt idx="37">
                  <c:v>0.68300000000000005</c:v>
                </c:pt>
                <c:pt idx="38">
                  <c:v>0.69000000000000261</c:v>
                </c:pt>
                <c:pt idx="39">
                  <c:v>0.67400000000000404</c:v>
                </c:pt>
                <c:pt idx="40">
                  <c:v>0.68200000000000005</c:v>
                </c:pt>
                <c:pt idx="41">
                  <c:v>0.68900000000000161</c:v>
                </c:pt>
                <c:pt idx="42">
                  <c:v>0.67400000000000404</c:v>
                </c:pt>
                <c:pt idx="43">
                  <c:v>0.66000000000000303</c:v>
                </c:pt>
                <c:pt idx="44">
                  <c:v>0.64600000000000291</c:v>
                </c:pt>
                <c:pt idx="45">
                  <c:v>0.65300000000000302</c:v>
                </c:pt>
                <c:pt idx="46">
                  <c:v>0.6400000000000029</c:v>
                </c:pt>
                <c:pt idx="47">
                  <c:v>0.64700000000000291</c:v>
                </c:pt>
                <c:pt idx="48">
                  <c:v>0.65400000000000302</c:v>
                </c:pt>
                <c:pt idx="49">
                  <c:v>0.66000000000000303</c:v>
                </c:pt>
                <c:pt idx="50">
                  <c:v>0.66700000000000403</c:v>
                </c:pt>
                <c:pt idx="51">
                  <c:v>0.65500000000000302</c:v>
                </c:pt>
                <c:pt idx="52">
                  <c:v>0.6430000000000029</c:v>
                </c:pt>
                <c:pt idx="53">
                  <c:v>0.63200000000000289</c:v>
                </c:pt>
                <c:pt idx="54">
                  <c:v>0.6380000000000029</c:v>
                </c:pt>
                <c:pt idx="55">
                  <c:v>0.62700000000000289</c:v>
                </c:pt>
                <c:pt idx="56">
                  <c:v>0.61700000000000277</c:v>
                </c:pt>
                <c:pt idx="57">
                  <c:v>0.60700000000000265</c:v>
                </c:pt>
                <c:pt idx="58">
                  <c:v>0.61300000000000265</c:v>
                </c:pt>
                <c:pt idx="59">
                  <c:v>0.60300000000000264</c:v>
                </c:pt>
                <c:pt idx="60">
                  <c:v>0.59399999999999997</c:v>
                </c:pt>
                <c:pt idx="61">
                  <c:v>0.60000000000000264</c:v>
                </c:pt>
                <c:pt idx="62">
                  <c:v>0.59099999999999997</c:v>
                </c:pt>
                <c:pt idx="63">
                  <c:v>0.59699999999999998</c:v>
                </c:pt>
                <c:pt idx="64">
                  <c:v>0.60300000000000264</c:v>
                </c:pt>
                <c:pt idx="65">
                  <c:v>0.59399999999999997</c:v>
                </c:pt>
                <c:pt idx="66">
                  <c:v>0.60000000000000264</c:v>
                </c:pt>
                <c:pt idx="67">
                  <c:v>0.59199999999999997</c:v>
                </c:pt>
                <c:pt idx="68">
                  <c:v>0.59699999999999998</c:v>
                </c:pt>
                <c:pt idx="69">
                  <c:v>0.58899999999999997</c:v>
                </c:pt>
                <c:pt idx="70">
                  <c:v>0.59499999999999997</c:v>
                </c:pt>
                <c:pt idx="71">
                  <c:v>0.58699999999999997</c:v>
                </c:pt>
                <c:pt idx="72">
                  <c:v>0.57900000000000262</c:v>
                </c:pt>
                <c:pt idx="73">
                  <c:v>0.57100000000000162</c:v>
                </c:pt>
                <c:pt idx="74">
                  <c:v>0.57700000000000262</c:v>
                </c:pt>
                <c:pt idx="75">
                  <c:v>0.57000000000000162</c:v>
                </c:pt>
                <c:pt idx="76">
                  <c:v>0.56300000000000161</c:v>
                </c:pt>
                <c:pt idx="77">
                  <c:v>0.56800000000000161</c:v>
                </c:pt>
                <c:pt idx="78">
                  <c:v>0.57300000000000162</c:v>
                </c:pt>
                <c:pt idx="79">
                  <c:v>0.56600000000000161</c:v>
                </c:pt>
                <c:pt idx="80">
                  <c:v>0.56000000000000005</c:v>
                </c:pt>
                <c:pt idx="81">
                  <c:v>0.55300000000000005</c:v>
                </c:pt>
                <c:pt idx="82">
                  <c:v>0.55800000000000005</c:v>
                </c:pt>
                <c:pt idx="83">
                  <c:v>0.55200000000000005</c:v>
                </c:pt>
                <c:pt idx="84">
                  <c:v>0.55700000000000005</c:v>
                </c:pt>
                <c:pt idx="85">
                  <c:v>0.56200000000000105</c:v>
                </c:pt>
                <c:pt idx="86">
                  <c:v>0.55600000000000005</c:v>
                </c:pt>
                <c:pt idx="87">
                  <c:v>0.56000000000000005</c:v>
                </c:pt>
                <c:pt idx="88">
                  <c:v>0.55400000000000005</c:v>
                </c:pt>
                <c:pt idx="89">
                  <c:v>0.54800000000000004</c:v>
                </c:pt>
                <c:pt idx="90">
                  <c:v>0.54300000000000004</c:v>
                </c:pt>
                <c:pt idx="91">
                  <c:v>0.54700000000000004</c:v>
                </c:pt>
                <c:pt idx="92">
                  <c:v>0.55200000000000005</c:v>
                </c:pt>
                <c:pt idx="93">
                  <c:v>0.55700000000000005</c:v>
                </c:pt>
                <c:pt idx="94">
                  <c:v>0.56100000000000005</c:v>
                </c:pt>
                <c:pt idx="95">
                  <c:v>0.56600000000000161</c:v>
                </c:pt>
                <c:pt idx="96">
                  <c:v>0.57000000000000162</c:v>
                </c:pt>
                <c:pt idx="97">
                  <c:v>0.57400000000000162</c:v>
                </c:pt>
                <c:pt idx="98">
                  <c:v>0.57800000000000262</c:v>
                </c:pt>
                <c:pt idx="99">
                  <c:v>0.57300000000000162</c:v>
                </c:pt>
                <c:pt idx="100">
                  <c:v>0.57700000000000262</c:v>
                </c:pt>
                <c:pt idx="101">
                  <c:v>0.58099999999999996</c:v>
                </c:pt>
                <c:pt idx="102">
                  <c:v>0.57500000000000262</c:v>
                </c:pt>
                <c:pt idx="103">
                  <c:v>0.57900000000000262</c:v>
                </c:pt>
                <c:pt idx="104">
                  <c:v>0.57400000000000162</c:v>
                </c:pt>
                <c:pt idx="105">
                  <c:v>0.57800000000000262</c:v>
                </c:pt>
                <c:pt idx="106">
                  <c:v>0.58199999999999996</c:v>
                </c:pt>
                <c:pt idx="107">
                  <c:v>0.57700000000000262</c:v>
                </c:pt>
                <c:pt idx="108">
                  <c:v>0.58000000000000007</c:v>
                </c:pt>
                <c:pt idx="109">
                  <c:v>0.57500000000000262</c:v>
                </c:pt>
                <c:pt idx="110">
                  <c:v>0.57900000000000262</c:v>
                </c:pt>
                <c:pt idx="111">
                  <c:v>0.58299999999999996</c:v>
                </c:pt>
                <c:pt idx="112">
                  <c:v>0.57800000000000262</c:v>
                </c:pt>
                <c:pt idx="113">
                  <c:v>0.58099999999999996</c:v>
                </c:pt>
                <c:pt idx="114">
                  <c:v>0.57600000000000262</c:v>
                </c:pt>
                <c:pt idx="115">
                  <c:v>0.57100000000000162</c:v>
                </c:pt>
                <c:pt idx="116">
                  <c:v>0.56700000000000161</c:v>
                </c:pt>
                <c:pt idx="117">
                  <c:v>0.56200000000000105</c:v>
                </c:pt>
                <c:pt idx="118">
                  <c:v>0.56600000000000161</c:v>
                </c:pt>
                <c:pt idx="119">
                  <c:v>0.56900000000000162</c:v>
                </c:pt>
                <c:pt idx="120">
                  <c:v>0.57300000000000162</c:v>
                </c:pt>
                <c:pt idx="121">
                  <c:v>0.57600000000000262</c:v>
                </c:pt>
                <c:pt idx="122">
                  <c:v>0.57100000000000162</c:v>
                </c:pt>
                <c:pt idx="123">
                  <c:v>0.56700000000000161</c:v>
                </c:pt>
                <c:pt idx="124">
                  <c:v>0.57000000000000162</c:v>
                </c:pt>
                <c:pt idx="125">
                  <c:v>0.56600000000000161</c:v>
                </c:pt>
                <c:pt idx="126">
                  <c:v>0.56900000000000162</c:v>
                </c:pt>
                <c:pt idx="127">
                  <c:v>0.57300000000000162</c:v>
                </c:pt>
                <c:pt idx="128">
                  <c:v>0.56800000000000161</c:v>
                </c:pt>
                <c:pt idx="129">
                  <c:v>0.56400000000000161</c:v>
                </c:pt>
                <c:pt idx="130">
                  <c:v>0.56000000000000005</c:v>
                </c:pt>
                <c:pt idx="131">
                  <c:v>0.55600000000000005</c:v>
                </c:pt>
                <c:pt idx="132">
                  <c:v>0.55900000000000005</c:v>
                </c:pt>
                <c:pt idx="133">
                  <c:v>0.55500000000000005</c:v>
                </c:pt>
                <c:pt idx="134">
                  <c:v>0.55100000000000005</c:v>
                </c:pt>
                <c:pt idx="135">
                  <c:v>0.54700000000000004</c:v>
                </c:pt>
                <c:pt idx="136">
                  <c:v>0.54300000000000004</c:v>
                </c:pt>
                <c:pt idx="137">
                  <c:v>0.53900000000000003</c:v>
                </c:pt>
                <c:pt idx="138">
                  <c:v>0.53500000000000003</c:v>
                </c:pt>
                <c:pt idx="139">
                  <c:v>0.53100000000000003</c:v>
                </c:pt>
                <c:pt idx="140">
                  <c:v>0.53500000000000003</c:v>
                </c:pt>
                <c:pt idx="141">
                  <c:v>0.53100000000000003</c:v>
                </c:pt>
                <c:pt idx="142">
                  <c:v>0.52700000000000002</c:v>
                </c:pt>
                <c:pt idx="143">
                  <c:v>0.52400000000000002</c:v>
                </c:pt>
                <c:pt idx="144">
                  <c:v>0.52</c:v>
                </c:pt>
                <c:pt idx="145">
                  <c:v>0.51700000000000002</c:v>
                </c:pt>
                <c:pt idx="146">
                  <c:v>0.51300000000000001</c:v>
                </c:pt>
                <c:pt idx="147">
                  <c:v>0.51</c:v>
                </c:pt>
                <c:pt idx="148">
                  <c:v>0.51300000000000001</c:v>
                </c:pt>
                <c:pt idx="149">
                  <c:v>0.51</c:v>
                </c:pt>
                <c:pt idx="150">
                  <c:v>0.51300000000000001</c:v>
                </c:pt>
                <c:pt idx="151">
                  <c:v>0.51</c:v>
                </c:pt>
                <c:pt idx="152">
                  <c:v>0.51300000000000001</c:v>
                </c:pt>
                <c:pt idx="153">
                  <c:v>0.51</c:v>
                </c:pt>
                <c:pt idx="154">
                  <c:v>0.50600000000000001</c:v>
                </c:pt>
                <c:pt idx="155">
                  <c:v>0.50900000000000001</c:v>
                </c:pt>
                <c:pt idx="156">
                  <c:v>0.50600000000000001</c:v>
                </c:pt>
                <c:pt idx="157">
                  <c:v>0.503</c:v>
                </c:pt>
                <c:pt idx="158">
                  <c:v>0.5</c:v>
                </c:pt>
                <c:pt idx="159">
                  <c:v>0.503</c:v>
                </c:pt>
                <c:pt idx="160">
                  <c:v>0.5</c:v>
                </c:pt>
                <c:pt idx="161">
                  <c:v>0.49700000000000039</c:v>
                </c:pt>
                <c:pt idx="162">
                  <c:v>0.49400000000000038</c:v>
                </c:pt>
                <c:pt idx="163">
                  <c:v>0.49100000000000038</c:v>
                </c:pt>
                <c:pt idx="164">
                  <c:v>0.48800000000000032</c:v>
                </c:pt>
                <c:pt idx="165">
                  <c:v>0.48500000000000032</c:v>
                </c:pt>
                <c:pt idx="166">
                  <c:v>0.48200000000000032</c:v>
                </c:pt>
                <c:pt idx="167">
                  <c:v>0.48000000000000032</c:v>
                </c:pt>
                <c:pt idx="168">
                  <c:v>0.47700000000000031</c:v>
                </c:pt>
                <c:pt idx="169">
                  <c:v>0.48000000000000032</c:v>
                </c:pt>
                <c:pt idx="170">
                  <c:v>0.47700000000000031</c:v>
                </c:pt>
                <c:pt idx="171">
                  <c:v>0.47400000000000031</c:v>
                </c:pt>
                <c:pt idx="172">
                  <c:v>0.47200000000000031</c:v>
                </c:pt>
                <c:pt idx="173">
                  <c:v>0.46900000000000008</c:v>
                </c:pt>
                <c:pt idx="174">
                  <c:v>0.46600000000000008</c:v>
                </c:pt>
                <c:pt idx="175">
                  <c:v>0.46400000000000002</c:v>
                </c:pt>
                <c:pt idx="176">
                  <c:v>0.46100000000000002</c:v>
                </c:pt>
                <c:pt idx="177">
                  <c:v>0.45900000000000002</c:v>
                </c:pt>
                <c:pt idx="178">
                  <c:v>0.45600000000000002</c:v>
                </c:pt>
                <c:pt idx="179">
                  <c:v>0.45400000000000001</c:v>
                </c:pt>
                <c:pt idx="180">
                  <c:v>0.45100000000000001</c:v>
                </c:pt>
                <c:pt idx="181">
                  <c:v>0.44900000000000001</c:v>
                </c:pt>
                <c:pt idx="182">
                  <c:v>0.44600000000000001</c:v>
                </c:pt>
                <c:pt idx="183">
                  <c:v>0.44400000000000001</c:v>
                </c:pt>
                <c:pt idx="184">
                  <c:v>0.441</c:v>
                </c:pt>
                <c:pt idx="185">
                  <c:v>0.44400000000000001</c:v>
                </c:pt>
                <c:pt idx="186">
                  <c:v>0.442</c:v>
                </c:pt>
                <c:pt idx="187">
                  <c:v>0.44500000000000001</c:v>
                </c:pt>
                <c:pt idx="188">
                  <c:v>0.443</c:v>
                </c:pt>
                <c:pt idx="189">
                  <c:v>0.44</c:v>
                </c:pt>
                <c:pt idx="190">
                  <c:v>0.43800000000000039</c:v>
                </c:pt>
                <c:pt idx="191">
                  <c:v>0.43600000000000039</c:v>
                </c:pt>
                <c:pt idx="192">
                  <c:v>0.43400000000000039</c:v>
                </c:pt>
                <c:pt idx="193">
                  <c:v>0.43100000000000038</c:v>
                </c:pt>
                <c:pt idx="194">
                  <c:v>0.42900000000000038</c:v>
                </c:pt>
                <c:pt idx="195">
                  <c:v>0.42700000000000032</c:v>
                </c:pt>
                <c:pt idx="196">
                  <c:v>0.42500000000000032</c:v>
                </c:pt>
                <c:pt idx="197">
                  <c:v>0.42300000000000032</c:v>
                </c:pt>
                <c:pt idx="198">
                  <c:v>0.42100000000000032</c:v>
                </c:pt>
                <c:pt idx="199">
                  <c:v>0.42400000000000032</c:v>
                </c:pt>
                <c:pt idx="200">
                  <c:v>0.42200000000000032</c:v>
                </c:pt>
                <c:pt idx="201">
                  <c:v>0.42000000000000032</c:v>
                </c:pt>
                <c:pt idx="202">
                  <c:v>0.41700000000000031</c:v>
                </c:pt>
                <c:pt idx="203">
                  <c:v>0.41500000000000031</c:v>
                </c:pt>
                <c:pt idx="204">
                  <c:v>0.41300000000000031</c:v>
                </c:pt>
                <c:pt idx="205">
                  <c:v>0.41100000000000031</c:v>
                </c:pt>
                <c:pt idx="206">
                  <c:v>0.41000000000000031</c:v>
                </c:pt>
                <c:pt idx="207">
                  <c:v>0.40800000000000008</c:v>
                </c:pt>
                <c:pt idx="208">
                  <c:v>0.41000000000000031</c:v>
                </c:pt>
                <c:pt idx="209">
                  <c:v>0.40800000000000008</c:v>
                </c:pt>
                <c:pt idx="210">
                  <c:v>0.40700000000000008</c:v>
                </c:pt>
                <c:pt idx="211">
                  <c:v>0.40500000000000008</c:v>
                </c:pt>
                <c:pt idx="212">
                  <c:v>0.40300000000000002</c:v>
                </c:pt>
                <c:pt idx="213">
                  <c:v>0.40100000000000002</c:v>
                </c:pt>
                <c:pt idx="214">
                  <c:v>0.39900000000000252</c:v>
                </c:pt>
                <c:pt idx="215">
                  <c:v>0.39700000000000252</c:v>
                </c:pt>
                <c:pt idx="216">
                  <c:v>0.39500000000000252</c:v>
                </c:pt>
                <c:pt idx="217">
                  <c:v>0.39400000000000251</c:v>
                </c:pt>
                <c:pt idx="218">
                  <c:v>0.39200000000000246</c:v>
                </c:pt>
                <c:pt idx="219">
                  <c:v>0.39500000000000252</c:v>
                </c:pt>
                <c:pt idx="220">
                  <c:v>0.39300000000000251</c:v>
                </c:pt>
                <c:pt idx="221">
                  <c:v>0.39100000000000146</c:v>
                </c:pt>
                <c:pt idx="222">
                  <c:v>0.38900000000000046</c:v>
                </c:pt>
                <c:pt idx="223">
                  <c:v>0.38800000000000046</c:v>
                </c:pt>
                <c:pt idx="224">
                  <c:v>0.38600000000000045</c:v>
                </c:pt>
                <c:pt idx="225">
                  <c:v>0.38400000000000045</c:v>
                </c:pt>
                <c:pt idx="226">
                  <c:v>0.38300000000000045</c:v>
                </c:pt>
                <c:pt idx="227">
                  <c:v>0.38100000000000045</c:v>
                </c:pt>
                <c:pt idx="228">
                  <c:v>0.37900000000000045</c:v>
                </c:pt>
                <c:pt idx="229">
                  <c:v>0.37800000000000039</c:v>
                </c:pt>
                <c:pt idx="230">
                  <c:v>0.37600000000000039</c:v>
                </c:pt>
                <c:pt idx="231">
                  <c:v>0.37400000000000039</c:v>
                </c:pt>
                <c:pt idx="232">
                  <c:v>0.37300000000000039</c:v>
                </c:pt>
                <c:pt idx="233">
                  <c:v>0.37100000000000039</c:v>
                </c:pt>
                <c:pt idx="234">
                  <c:v>0.37000000000000038</c:v>
                </c:pt>
                <c:pt idx="235">
                  <c:v>0.37200000000000039</c:v>
                </c:pt>
                <c:pt idx="236">
                  <c:v>0.37100000000000039</c:v>
                </c:pt>
                <c:pt idx="237">
                  <c:v>0.36900000000000038</c:v>
                </c:pt>
                <c:pt idx="238">
                  <c:v>0.36800000000000038</c:v>
                </c:pt>
                <c:pt idx="239">
                  <c:v>0.36600000000000038</c:v>
                </c:pt>
                <c:pt idx="240">
                  <c:v>0.36900000000000038</c:v>
                </c:pt>
                <c:pt idx="241">
                  <c:v>0.36700000000000038</c:v>
                </c:pt>
                <c:pt idx="242">
                  <c:v>0.36600000000000038</c:v>
                </c:pt>
                <c:pt idx="243">
                  <c:v>0.36800000000000038</c:v>
                </c:pt>
                <c:pt idx="244">
                  <c:v>0.36700000000000038</c:v>
                </c:pt>
                <c:pt idx="245">
                  <c:v>0.36500000000000032</c:v>
                </c:pt>
                <c:pt idx="246">
                  <c:v>0.36400000000000032</c:v>
                </c:pt>
                <c:pt idx="247">
                  <c:v>0.36300000000000032</c:v>
                </c:pt>
                <c:pt idx="248">
                  <c:v>0.36100000000000032</c:v>
                </c:pt>
                <c:pt idx="249">
                  <c:v>0.36400000000000032</c:v>
                </c:pt>
                <c:pt idx="250">
                  <c:v>0.36200000000000032</c:v>
                </c:pt>
                <c:pt idx="251">
                  <c:v>0.36100000000000032</c:v>
                </c:pt>
                <c:pt idx="252">
                  <c:v>0.36300000000000032</c:v>
                </c:pt>
                <c:pt idx="253">
                  <c:v>0.36200000000000032</c:v>
                </c:pt>
                <c:pt idx="254">
                  <c:v>0.36000000000000032</c:v>
                </c:pt>
                <c:pt idx="255">
                  <c:v>0.35900000000000032</c:v>
                </c:pt>
                <c:pt idx="256">
                  <c:v>0.35800000000000032</c:v>
                </c:pt>
                <c:pt idx="257">
                  <c:v>0.35600000000000032</c:v>
                </c:pt>
                <c:pt idx="258">
                  <c:v>0.35500000000000032</c:v>
                </c:pt>
                <c:pt idx="259">
                  <c:v>0.35400000000000031</c:v>
                </c:pt>
                <c:pt idx="260">
                  <c:v>0.35200000000000031</c:v>
                </c:pt>
                <c:pt idx="261">
                  <c:v>0.35100000000000031</c:v>
                </c:pt>
                <c:pt idx="262">
                  <c:v>0.35000000000000031</c:v>
                </c:pt>
                <c:pt idx="263">
                  <c:v>0.34800000000000031</c:v>
                </c:pt>
                <c:pt idx="264">
                  <c:v>0.34700000000000031</c:v>
                </c:pt>
                <c:pt idx="265">
                  <c:v>0.34600000000000031</c:v>
                </c:pt>
                <c:pt idx="266">
                  <c:v>0.34400000000000008</c:v>
                </c:pt>
                <c:pt idx="267">
                  <c:v>0.34300000000000008</c:v>
                </c:pt>
                <c:pt idx="268">
                  <c:v>0.34200000000000008</c:v>
                </c:pt>
                <c:pt idx="269">
                  <c:v>0.34100000000000008</c:v>
                </c:pt>
                <c:pt idx="270">
                  <c:v>0.33900000000000252</c:v>
                </c:pt>
                <c:pt idx="271">
                  <c:v>0.33800000000000252</c:v>
                </c:pt>
                <c:pt idx="272">
                  <c:v>0.33700000000000252</c:v>
                </c:pt>
                <c:pt idx="273">
                  <c:v>0.33600000000000252</c:v>
                </c:pt>
                <c:pt idx="274">
                  <c:v>0.33500000000000252</c:v>
                </c:pt>
                <c:pt idx="275">
                  <c:v>0.33300000000000252</c:v>
                </c:pt>
                <c:pt idx="276">
                  <c:v>0.33200000000000252</c:v>
                </c:pt>
                <c:pt idx="277">
                  <c:v>0.33100000000000251</c:v>
                </c:pt>
                <c:pt idx="278">
                  <c:v>0.33000000000000246</c:v>
                </c:pt>
                <c:pt idx="279">
                  <c:v>0.32900000000000146</c:v>
                </c:pt>
                <c:pt idx="280">
                  <c:v>0.32700000000000046</c:v>
                </c:pt>
                <c:pt idx="281">
                  <c:v>0.32600000000000046</c:v>
                </c:pt>
                <c:pt idx="282">
                  <c:v>0.32500000000000046</c:v>
                </c:pt>
                <c:pt idx="283">
                  <c:v>0.32400000000000045</c:v>
                </c:pt>
                <c:pt idx="284">
                  <c:v>0.32300000000000045</c:v>
                </c:pt>
                <c:pt idx="285">
                  <c:v>0.32200000000000045</c:v>
                </c:pt>
                <c:pt idx="286">
                  <c:v>0.32100000000000045</c:v>
                </c:pt>
                <c:pt idx="287">
                  <c:v>0.32000000000000045</c:v>
                </c:pt>
                <c:pt idx="288">
                  <c:v>0.31800000000000045</c:v>
                </c:pt>
                <c:pt idx="289">
                  <c:v>0.31700000000000045</c:v>
                </c:pt>
                <c:pt idx="290">
                  <c:v>0.31600000000000045</c:v>
                </c:pt>
                <c:pt idx="291">
                  <c:v>0.31500000000000039</c:v>
                </c:pt>
                <c:pt idx="292">
                  <c:v>0.31400000000000039</c:v>
                </c:pt>
                <c:pt idx="293">
                  <c:v>0.31300000000000039</c:v>
                </c:pt>
                <c:pt idx="294">
                  <c:v>0.31200000000000039</c:v>
                </c:pt>
                <c:pt idx="295">
                  <c:v>0.31100000000000039</c:v>
                </c:pt>
                <c:pt idx="296">
                  <c:v>0.31000000000000039</c:v>
                </c:pt>
                <c:pt idx="297">
                  <c:v>0.30900000000000039</c:v>
                </c:pt>
                <c:pt idx="298">
                  <c:v>0.30800000000000038</c:v>
                </c:pt>
                <c:pt idx="299">
                  <c:v>0.30700000000000038</c:v>
                </c:pt>
                <c:pt idx="300">
                  <c:v>0.30600000000000038</c:v>
                </c:pt>
                <c:pt idx="301">
                  <c:v>0.30800000000000038</c:v>
                </c:pt>
                <c:pt idx="302">
                  <c:v>0.30700000000000038</c:v>
                </c:pt>
                <c:pt idx="303">
                  <c:v>0.30600000000000038</c:v>
                </c:pt>
                <c:pt idx="304">
                  <c:v>0.30500000000000038</c:v>
                </c:pt>
                <c:pt idx="305">
                  <c:v>0.30400000000000038</c:v>
                </c:pt>
                <c:pt idx="306">
                  <c:v>0.30300000000000032</c:v>
                </c:pt>
                <c:pt idx="307">
                  <c:v>0.30200000000000032</c:v>
                </c:pt>
                <c:pt idx="308">
                  <c:v>0.30100000000000032</c:v>
                </c:pt>
                <c:pt idx="309">
                  <c:v>0.30000000000000032</c:v>
                </c:pt>
                <c:pt idx="310">
                  <c:v>0.29900000000000032</c:v>
                </c:pt>
                <c:pt idx="311">
                  <c:v>0.29800000000000032</c:v>
                </c:pt>
                <c:pt idx="312">
                  <c:v>0.29700000000000032</c:v>
                </c:pt>
                <c:pt idx="313">
                  <c:v>0.29700000000000032</c:v>
                </c:pt>
                <c:pt idx="314">
                  <c:v>0.29900000000000032</c:v>
                </c:pt>
                <c:pt idx="315">
                  <c:v>0.29400000000000032</c:v>
                </c:pt>
                <c:pt idx="316">
                  <c:v>0.29300000000000032</c:v>
                </c:pt>
                <c:pt idx="317">
                  <c:v>0.29200000000000031</c:v>
                </c:pt>
                <c:pt idx="318">
                  <c:v>0.29100000000000031</c:v>
                </c:pt>
                <c:pt idx="319">
                  <c:v>0.29100000000000031</c:v>
                </c:pt>
                <c:pt idx="320">
                  <c:v>0.29000000000000031</c:v>
                </c:pt>
                <c:pt idx="321">
                  <c:v>0.28900000000000031</c:v>
                </c:pt>
                <c:pt idx="322">
                  <c:v>0.28800000000000031</c:v>
                </c:pt>
                <c:pt idx="323">
                  <c:v>0.28700000000000031</c:v>
                </c:pt>
                <c:pt idx="324">
                  <c:v>0.28600000000000031</c:v>
                </c:pt>
                <c:pt idx="325">
                  <c:v>0.28500000000000031</c:v>
                </c:pt>
                <c:pt idx="326">
                  <c:v>0.28400000000000031</c:v>
                </c:pt>
                <c:pt idx="327">
                  <c:v>0.28400000000000031</c:v>
                </c:pt>
                <c:pt idx="328">
                  <c:v>0.28300000000000008</c:v>
                </c:pt>
                <c:pt idx="329">
                  <c:v>0.28200000000000008</c:v>
                </c:pt>
                <c:pt idx="330">
                  <c:v>0.28100000000000008</c:v>
                </c:pt>
                <c:pt idx="331">
                  <c:v>0.28000000000000008</c:v>
                </c:pt>
                <c:pt idx="332">
                  <c:v>0.27900000000000008</c:v>
                </c:pt>
                <c:pt idx="333">
                  <c:v>0.27900000000000008</c:v>
                </c:pt>
                <c:pt idx="334">
                  <c:v>0.27800000000000002</c:v>
                </c:pt>
                <c:pt idx="335">
                  <c:v>0.27700000000000002</c:v>
                </c:pt>
                <c:pt idx="336">
                  <c:v>0.27600000000000002</c:v>
                </c:pt>
                <c:pt idx="337">
                  <c:v>0.27500000000000002</c:v>
                </c:pt>
                <c:pt idx="338">
                  <c:v>0.27500000000000002</c:v>
                </c:pt>
                <c:pt idx="339">
                  <c:v>0.27400000000000002</c:v>
                </c:pt>
                <c:pt idx="340">
                  <c:v>0.27300000000000002</c:v>
                </c:pt>
                <c:pt idx="341">
                  <c:v>0.27200000000000002</c:v>
                </c:pt>
                <c:pt idx="342">
                  <c:v>0.27100000000000002</c:v>
                </c:pt>
                <c:pt idx="343">
                  <c:v>0.27100000000000002</c:v>
                </c:pt>
                <c:pt idx="344">
                  <c:v>0.27</c:v>
                </c:pt>
                <c:pt idx="345">
                  <c:v>0.26900000000000002</c:v>
                </c:pt>
                <c:pt idx="346">
                  <c:v>0.26800000000000002</c:v>
                </c:pt>
                <c:pt idx="347">
                  <c:v>0.26800000000000002</c:v>
                </c:pt>
                <c:pt idx="348">
                  <c:v>0.26700000000000002</c:v>
                </c:pt>
                <c:pt idx="349">
                  <c:v>0.26600000000000001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0.26400000000000001</c:v>
                </c:pt>
                <c:pt idx="353">
                  <c:v>0.26300000000000001</c:v>
                </c:pt>
                <c:pt idx="354">
                  <c:v>0.26200000000000001</c:v>
                </c:pt>
                <c:pt idx="355">
                  <c:v>0.26200000000000001</c:v>
                </c:pt>
                <c:pt idx="356">
                  <c:v>0.26100000000000001</c:v>
                </c:pt>
                <c:pt idx="357">
                  <c:v>0.26</c:v>
                </c:pt>
                <c:pt idx="358">
                  <c:v>0.26</c:v>
                </c:pt>
                <c:pt idx="359">
                  <c:v>0.25900000000000001</c:v>
                </c:pt>
                <c:pt idx="360">
                  <c:v>0.25800000000000001</c:v>
                </c:pt>
                <c:pt idx="361">
                  <c:v>0.25700000000000001</c:v>
                </c:pt>
                <c:pt idx="362">
                  <c:v>0.25700000000000001</c:v>
                </c:pt>
                <c:pt idx="363">
                  <c:v>0.25600000000000001</c:v>
                </c:pt>
                <c:pt idx="364">
                  <c:v>0.255</c:v>
                </c:pt>
                <c:pt idx="365">
                  <c:v>0.255</c:v>
                </c:pt>
                <c:pt idx="366">
                  <c:v>0.254</c:v>
                </c:pt>
                <c:pt idx="367">
                  <c:v>0.253</c:v>
                </c:pt>
                <c:pt idx="368">
                  <c:v>0.253</c:v>
                </c:pt>
                <c:pt idx="369">
                  <c:v>0.252</c:v>
                </c:pt>
                <c:pt idx="370">
                  <c:v>0.251</c:v>
                </c:pt>
                <c:pt idx="371">
                  <c:v>0.251</c:v>
                </c:pt>
                <c:pt idx="372">
                  <c:v>0.25</c:v>
                </c:pt>
                <c:pt idx="373">
                  <c:v>0.24900000000000022</c:v>
                </c:pt>
                <c:pt idx="374">
                  <c:v>0.24900000000000022</c:v>
                </c:pt>
                <c:pt idx="375">
                  <c:v>0.24800000000000019</c:v>
                </c:pt>
                <c:pt idx="376">
                  <c:v>0.24700000000000019</c:v>
                </c:pt>
                <c:pt idx="377">
                  <c:v>0.24700000000000019</c:v>
                </c:pt>
                <c:pt idx="378">
                  <c:v>0.24600000000000019</c:v>
                </c:pt>
                <c:pt idx="379">
                  <c:v>0.24500000000000019</c:v>
                </c:pt>
                <c:pt idx="380">
                  <c:v>0.24500000000000019</c:v>
                </c:pt>
                <c:pt idx="381">
                  <c:v>0.24400000000000019</c:v>
                </c:pt>
                <c:pt idx="382">
                  <c:v>0.24400000000000019</c:v>
                </c:pt>
                <c:pt idx="383">
                  <c:v>0.24200000000000019</c:v>
                </c:pt>
                <c:pt idx="384">
                  <c:v>0.24200000000000019</c:v>
                </c:pt>
                <c:pt idx="385">
                  <c:v>0.24100000000000019</c:v>
                </c:pt>
                <c:pt idx="386">
                  <c:v>0.24100000000000019</c:v>
                </c:pt>
                <c:pt idx="387">
                  <c:v>0.24000000000000019</c:v>
                </c:pt>
                <c:pt idx="388">
                  <c:v>0.23900000000000018</c:v>
                </c:pt>
                <c:pt idx="389">
                  <c:v>0.23900000000000018</c:v>
                </c:pt>
                <c:pt idx="390">
                  <c:v>0.23800000000000004</c:v>
                </c:pt>
                <c:pt idx="391">
                  <c:v>0.23800000000000004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'vsLSD(cutoff50K)'!$S$3</c:f>
              <c:strCache>
                <c:ptCount val="1"/>
                <c:pt idx="0">
                  <c:v>Instance-based COMA++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'vsLSD(cutoff50K)'!$R$4:$R$375</c:f>
              <c:numCache>
                <c:formatCode>General</c:formatCode>
                <c:ptCount val="372"/>
                <c:pt idx="0">
                  <c:v>510</c:v>
                </c:pt>
                <c:pt idx="1">
                  <c:v>582</c:v>
                </c:pt>
                <c:pt idx="2">
                  <c:v>770</c:v>
                </c:pt>
                <c:pt idx="3">
                  <c:v>783</c:v>
                </c:pt>
                <c:pt idx="4">
                  <c:v>859</c:v>
                </c:pt>
                <c:pt idx="5">
                  <c:v>1597</c:v>
                </c:pt>
                <c:pt idx="6">
                  <c:v>1664</c:v>
                </c:pt>
                <c:pt idx="7">
                  <c:v>1797</c:v>
                </c:pt>
                <c:pt idx="8">
                  <c:v>2427</c:v>
                </c:pt>
                <c:pt idx="9">
                  <c:v>2681</c:v>
                </c:pt>
                <c:pt idx="10">
                  <c:v>2883</c:v>
                </c:pt>
                <c:pt idx="11">
                  <c:v>3159</c:v>
                </c:pt>
                <c:pt idx="12">
                  <c:v>3269</c:v>
                </c:pt>
                <c:pt idx="13">
                  <c:v>3658</c:v>
                </c:pt>
                <c:pt idx="14">
                  <c:v>3696</c:v>
                </c:pt>
                <c:pt idx="15">
                  <c:v>3710</c:v>
                </c:pt>
                <c:pt idx="16">
                  <c:v>3714</c:v>
                </c:pt>
                <c:pt idx="17">
                  <c:v>4410</c:v>
                </c:pt>
                <c:pt idx="18">
                  <c:v>4446</c:v>
                </c:pt>
                <c:pt idx="19">
                  <c:v>4933</c:v>
                </c:pt>
                <c:pt idx="20">
                  <c:v>5294</c:v>
                </c:pt>
                <c:pt idx="21">
                  <c:v>5382</c:v>
                </c:pt>
                <c:pt idx="22">
                  <c:v>5540</c:v>
                </c:pt>
                <c:pt idx="23">
                  <c:v>5665</c:v>
                </c:pt>
                <c:pt idx="24">
                  <c:v>5706</c:v>
                </c:pt>
                <c:pt idx="25">
                  <c:v>6075</c:v>
                </c:pt>
                <c:pt idx="26">
                  <c:v>6289</c:v>
                </c:pt>
                <c:pt idx="27">
                  <c:v>6337</c:v>
                </c:pt>
                <c:pt idx="28">
                  <c:v>6495</c:v>
                </c:pt>
                <c:pt idx="29">
                  <c:v>6704</c:v>
                </c:pt>
                <c:pt idx="30">
                  <c:v>6801</c:v>
                </c:pt>
                <c:pt idx="31">
                  <c:v>6987</c:v>
                </c:pt>
                <c:pt idx="32">
                  <c:v>7117</c:v>
                </c:pt>
                <c:pt idx="33">
                  <c:v>7191</c:v>
                </c:pt>
                <c:pt idx="34">
                  <c:v>7301</c:v>
                </c:pt>
                <c:pt idx="35">
                  <c:v>7571</c:v>
                </c:pt>
                <c:pt idx="36">
                  <c:v>7648</c:v>
                </c:pt>
                <c:pt idx="37">
                  <c:v>7703</c:v>
                </c:pt>
                <c:pt idx="38">
                  <c:v>7727</c:v>
                </c:pt>
                <c:pt idx="39">
                  <c:v>7794</c:v>
                </c:pt>
                <c:pt idx="40">
                  <c:v>7975</c:v>
                </c:pt>
                <c:pt idx="41">
                  <c:v>8058</c:v>
                </c:pt>
                <c:pt idx="42">
                  <c:v>8168</c:v>
                </c:pt>
                <c:pt idx="43">
                  <c:v>8238</c:v>
                </c:pt>
                <c:pt idx="44">
                  <c:v>8295</c:v>
                </c:pt>
                <c:pt idx="45">
                  <c:v>8494</c:v>
                </c:pt>
                <c:pt idx="46">
                  <c:v>8783</c:v>
                </c:pt>
                <c:pt idx="47">
                  <c:v>8824</c:v>
                </c:pt>
                <c:pt idx="48">
                  <c:v>9070</c:v>
                </c:pt>
                <c:pt idx="49">
                  <c:v>9508</c:v>
                </c:pt>
                <c:pt idx="50">
                  <c:v>9635</c:v>
                </c:pt>
                <c:pt idx="51">
                  <c:v>9669</c:v>
                </c:pt>
                <c:pt idx="52">
                  <c:v>9791</c:v>
                </c:pt>
                <c:pt idx="53">
                  <c:v>9912</c:v>
                </c:pt>
                <c:pt idx="54">
                  <c:v>10179</c:v>
                </c:pt>
                <c:pt idx="55">
                  <c:v>10197</c:v>
                </c:pt>
                <c:pt idx="56">
                  <c:v>10276</c:v>
                </c:pt>
                <c:pt idx="57">
                  <c:v>10291</c:v>
                </c:pt>
                <c:pt idx="58">
                  <c:v>10319</c:v>
                </c:pt>
                <c:pt idx="59">
                  <c:v>10412</c:v>
                </c:pt>
                <c:pt idx="60">
                  <c:v>10516</c:v>
                </c:pt>
                <c:pt idx="61">
                  <c:v>10521</c:v>
                </c:pt>
                <c:pt idx="62">
                  <c:v>10582</c:v>
                </c:pt>
                <c:pt idx="63">
                  <c:v>10808</c:v>
                </c:pt>
                <c:pt idx="64">
                  <c:v>10880</c:v>
                </c:pt>
                <c:pt idx="65">
                  <c:v>10918</c:v>
                </c:pt>
                <c:pt idx="66">
                  <c:v>10931</c:v>
                </c:pt>
                <c:pt idx="67">
                  <c:v>11052</c:v>
                </c:pt>
                <c:pt idx="68">
                  <c:v>11053</c:v>
                </c:pt>
                <c:pt idx="69">
                  <c:v>11182</c:v>
                </c:pt>
                <c:pt idx="70">
                  <c:v>11188</c:v>
                </c:pt>
                <c:pt idx="71">
                  <c:v>11412</c:v>
                </c:pt>
                <c:pt idx="72">
                  <c:v>11611</c:v>
                </c:pt>
                <c:pt idx="73">
                  <c:v>11618</c:v>
                </c:pt>
                <c:pt idx="74">
                  <c:v>11671</c:v>
                </c:pt>
                <c:pt idx="75">
                  <c:v>12197</c:v>
                </c:pt>
                <c:pt idx="76">
                  <c:v>12242</c:v>
                </c:pt>
                <c:pt idx="77">
                  <c:v>12312</c:v>
                </c:pt>
                <c:pt idx="78">
                  <c:v>12361</c:v>
                </c:pt>
                <c:pt idx="79">
                  <c:v>12831</c:v>
                </c:pt>
                <c:pt idx="80">
                  <c:v>12944</c:v>
                </c:pt>
                <c:pt idx="81">
                  <c:v>13029</c:v>
                </c:pt>
                <c:pt idx="82">
                  <c:v>13169</c:v>
                </c:pt>
                <c:pt idx="83">
                  <c:v>13262</c:v>
                </c:pt>
                <c:pt idx="84">
                  <c:v>13313</c:v>
                </c:pt>
                <c:pt idx="85">
                  <c:v>13568</c:v>
                </c:pt>
                <c:pt idx="86">
                  <c:v>13669</c:v>
                </c:pt>
                <c:pt idx="87">
                  <c:v>13813</c:v>
                </c:pt>
                <c:pt idx="88">
                  <c:v>13850</c:v>
                </c:pt>
                <c:pt idx="89">
                  <c:v>13873</c:v>
                </c:pt>
                <c:pt idx="90">
                  <c:v>13989</c:v>
                </c:pt>
                <c:pt idx="91">
                  <c:v>14315</c:v>
                </c:pt>
                <c:pt idx="92">
                  <c:v>14441</c:v>
                </c:pt>
                <c:pt idx="93">
                  <c:v>14486</c:v>
                </c:pt>
                <c:pt idx="94">
                  <c:v>14542</c:v>
                </c:pt>
                <c:pt idx="95">
                  <c:v>14667</c:v>
                </c:pt>
                <c:pt idx="96">
                  <c:v>14972</c:v>
                </c:pt>
                <c:pt idx="97">
                  <c:v>15055</c:v>
                </c:pt>
                <c:pt idx="98">
                  <c:v>15082</c:v>
                </c:pt>
                <c:pt idx="99">
                  <c:v>15182</c:v>
                </c:pt>
                <c:pt idx="100">
                  <c:v>15528</c:v>
                </c:pt>
                <c:pt idx="101">
                  <c:v>15745</c:v>
                </c:pt>
                <c:pt idx="102">
                  <c:v>15778</c:v>
                </c:pt>
                <c:pt idx="103">
                  <c:v>15814</c:v>
                </c:pt>
                <c:pt idx="104">
                  <c:v>15958</c:v>
                </c:pt>
                <c:pt idx="105">
                  <c:v>16568</c:v>
                </c:pt>
                <c:pt idx="106">
                  <c:v>16626</c:v>
                </c:pt>
                <c:pt idx="107">
                  <c:v>16757</c:v>
                </c:pt>
                <c:pt idx="108">
                  <c:v>16782</c:v>
                </c:pt>
                <c:pt idx="109">
                  <c:v>17099</c:v>
                </c:pt>
                <c:pt idx="110">
                  <c:v>17178</c:v>
                </c:pt>
                <c:pt idx="111">
                  <c:v>17183</c:v>
                </c:pt>
                <c:pt idx="112">
                  <c:v>17619</c:v>
                </c:pt>
                <c:pt idx="113">
                  <c:v>17677</c:v>
                </c:pt>
                <c:pt idx="114">
                  <c:v>17704</c:v>
                </c:pt>
                <c:pt idx="115">
                  <c:v>17787</c:v>
                </c:pt>
                <c:pt idx="116">
                  <c:v>17891</c:v>
                </c:pt>
                <c:pt idx="117">
                  <c:v>17911</c:v>
                </c:pt>
                <c:pt idx="118">
                  <c:v>17959</c:v>
                </c:pt>
                <c:pt idx="119">
                  <c:v>18043</c:v>
                </c:pt>
                <c:pt idx="120">
                  <c:v>18255</c:v>
                </c:pt>
                <c:pt idx="121">
                  <c:v>18315</c:v>
                </c:pt>
                <c:pt idx="122">
                  <c:v>18350</c:v>
                </c:pt>
                <c:pt idx="123">
                  <c:v>18488</c:v>
                </c:pt>
                <c:pt idx="124">
                  <c:v>18510</c:v>
                </c:pt>
                <c:pt idx="125">
                  <c:v>18632</c:v>
                </c:pt>
                <c:pt idx="126">
                  <c:v>18925</c:v>
                </c:pt>
                <c:pt idx="127">
                  <c:v>18936</c:v>
                </c:pt>
                <c:pt idx="128">
                  <c:v>18960</c:v>
                </c:pt>
                <c:pt idx="129">
                  <c:v>18993</c:v>
                </c:pt>
                <c:pt idx="130">
                  <c:v>19377</c:v>
                </c:pt>
                <c:pt idx="131">
                  <c:v>19448</c:v>
                </c:pt>
                <c:pt idx="132">
                  <c:v>19550</c:v>
                </c:pt>
                <c:pt idx="133">
                  <c:v>19860</c:v>
                </c:pt>
                <c:pt idx="134">
                  <c:v>19877</c:v>
                </c:pt>
                <c:pt idx="135">
                  <c:v>20004</c:v>
                </c:pt>
                <c:pt idx="136">
                  <c:v>20025</c:v>
                </c:pt>
                <c:pt idx="137">
                  <c:v>20222</c:v>
                </c:pt>
                <c:pt idx="138">
                  <c:v>20333</c:v>
                </c:pt>
                <c:pt idx="139">
                  <c:v>20444</c:v>
                </c:pt>
                <c:pt idx="140">
                  <c:v>20468</c:v>
                </c:pt>
                <c:pt idx="141">
                  <c:v>20557</c:v>
                </c:pt>
                <c:pt idx="142">
                  <c:v>20617</c:v>
                </c:pt>
                <c:pt idx="143">
                  <c:v>21083</c:v>
                </c:pt>
                <c:pt idx="144">
                  <c:v>21208</c:v>
                </c:pt>
                <c:pt idx="145">
                  <c:v>21249</c:v>
                </c:pt>
                <c:pt idx="146">
                  <c:v>21370</c:v>
                </c:pt>
                <c:pt idx="147">
                  <c:v>21621</c:v>
                </c:pt>
                <c:pt idx="148">
                  <c:v>21668</c:v>
                </c:pt>
                <c:pt idx="149">
                  <c:v>21675</c:v>
                </c:pt>
                <c:pt idx="150">
                  <c:v>21918</c:v>
                </c:pt>
                <c:pt idx="151">
                  <c:v>22166</c:v>
                </c:pt>
                <c:pt idx="152">
                  <c:v>22239</c:v>
                </c:pt>
                <c:pt idx="153">
                  <c:v>22449</c:v>
                </c:pt>
                <c:pt idx="154">
                  <c:v>22530</c:v>
                </c:pt>
                <c:pt idx="155">
                  <c:v>22645</c:v>
                </c:pt>
                <c:pt idx="156">
                  <c:v>22734</c:v>
                </c:pt>
                <c:pt idx="157">
                  <c:v>22776</c:v>
                </c:pt>
                <c:pt idx="158">
                  <c:v>22818</c:v>
                </c:pt>
                <c:pt idx="159">
                  <c:v>22942</c:v>
                </c:pt>
                <c:pt idx="160">
                  <c:v>23071</c:v>
                </c:pt>
                <c:pt idx="161">
                  <c:v>23083</c:v>
                </c:pt>
                <c:pt idx="162">
                  <c:v>23148</c:v>
                </c:pt>
                <c:pt idx="163">
                  <c:v>23165</c:v>
                </c:pt>
                <c:pt idx="164">
                  <c:v>23182</c:v>
                </c:pt>
                <c:pt idx="165">
                  <c:v>23365</c:v>
                </c:pt>
                <c:pt idx="166">
                  <c:v>23391</c:v>
                </c:pt>
                <c:pt idx="167">
                  <c:v>23529</c:v>
                </c:pt>
                <c:pt idx="168">
                  <c:v>23649</c:v>
                </c:pt>
                <c:pt idx="169">
                  <c:v>23666</c:v>
                </c:pt>
                <c:pt idx="170">
                  <c:v>23747</c:v>
                </c:pt>
                <c:pt idx="171">
                  <c:v>23750</c:v>
                </c:pt>
                <c:pt idx="172">
                  <c:v>23802</c:v>
                </c:pt>
                <c:pt idx="173">
                  <c:v>24034</c:v>
                </c:pt>
                <c:pt idx="174">
                  <c:v>24171</c:v>
                </c:pt>
                <c:pt idx="175">
                  <c:v>24351</c:v>
                </c:pt>
                <c:pt idx="176">
                  <c:v>24523</c:v>
                </c:pt>
                <c:pt idx="177">
                  <c:v>24573</c:v>
                </c:pt>
                <c:pt idx="178">
                  <c:v>24586</c:v>
                </c:pt>
                <c:pt idx="179">
                  <c:v>24604</c:v>
                </c:pt>
                <c:pt idx="180">
                  <c:v>24636</c:v>
                </c:pt>
                <c:pt idx="181">
                  <c:v>24781</c:v>
                </c:pt>
                <c:pt idx="182">
                  <c:v>24911</c:v>
                </c:pt>
                <c:pt idx="183">
                  <c:v>25184</c:v>
                </c:pt>
                <c:pt idx="184">
                  <c:v>25210</c:v>
                </c:pt>
                <c:pt idx="185">
                  <c:v>25291</c:v>
                </c:pt>
                <c:pt idx="186">
                  <c:v>25303</c:v>
                </c:pt>
                <c:pt idx="187">
                  <c:v>25435</c:v>
                </c:pt>
                <c:pt idx="188">
                  <c:v>25471</c:v>
                </c:pt>
                <c:pt idx="189">
                  <c:v>25547</c:v>
                </c:pt>
                <c:pt idx="190">
                  <c:v>25576</c:v>
                </c:pt>
                <c:pt idx="191">
                  <c:v>25628</c:v>
                </c:pt>
                <c:pt idx="192">
                  <c:v>25858</c:v>
                </c:pt>
                <c:pt idx="193">
                  <c:v>25937</c:v>
                </c:pt>
                <c:pt idx="194">
                  <c:v>26025</c:v>
                </c:pt>
                <c:pt idx="195">
                  <c:v>26084</c:v>
                </c:pt>
                <c:pt idx="196">
                  <c:v>26126</c:v>
                </c:pt>
                <c:pt idx="197">
                  <c:v>26131</c:v>
                </c:pt>
                <c:pt idx="198">
                  <c:v>26180</c:v>
                </c:pt>
                <c:pt idx="199">
                  <c:v>26501</c:v>
                </c:pt>
                <c:pt idx="200">
                  <c:v>26597</c:v>
                </c:pt>
                <c:pt idx="201">
                  <c:v>26984</c:v>
                </c:pt>
                <c:pt idx="202">
                  <c:v>27060</c:v>
                </c:pt>
                <c:pt idx="203">
                  <c:v>27086</c:v>
                </c:pt>
                <c:pt idx="204">
                  <c:v>27204</c:v>
                </c:pt>
                <c:pt idx="205">
                  <c:v>27210</c:v>
                </c:pt>
                <c:pt idx="206">
                  <c:v>27430</c:v>
                </c:pt>
                <c:pt idx="207">
                  <c:v>27482</c:v>
                </c:pt>
                <c:pt idx="208">
                  <c:v>27551</c:v>
                </c:pt>
                <c:pt idx="209">
                  <c:v>27604</c:v>
                </c:pt>
                <c:pt idx="210">
                  <c:v>27623</c:v>
                </c:pt>
                <c:pt idx="211">
                  <c:v>27737</c:v>
                </c:pt>
                <c:pt idx="212">
                  <c:v>28115</c:v>
                </c:pt>
                <c:pt idx="213">
                  <c:v>28375</c:v>
                </c:pt>
                <c:pt idx="214">
                  <c:v>28438</c:v>
                </c:pt>
                <c:pt idx="215">
                  <c:v>28455</c:v>
                </c:pt>
                <c:pt idx="216">
                  <c:v>28602</c:v>
                </c:pt>
                <c:pt idx="217">
                  <c:v>28757</c:v>
                </c:pt>
                <c:pt idx="218">
                  <c:v>28947</c:v>
                </c:pt>
                <c:pt idx="219">
                  <c:v>29147</c:v>
                </c:pt>
                <c:pt idx="220">
                  <c:v>29176</c:v>
                </c:pt>
                <c:pt idx="221">
                  <c:v>29325</c:v>
                </c:pt>
                <c:pt idx="222">
                  <c:v>29367</c:v>
                </c:pt>
                <c:pt idx="223">
                  <c:v>29535</c:v>
                </c:pt>
                <c:pt idx="224">
                  <c:v>29668</c:v>
                </c:pt>
                <c:pt idx="225">
                  <c:v>29934</c:v>
                </c:pt>
                <c:pt idx="226">
                  <c:v>30045</c:v>
                </c:pt>
                <c:pt idx="227">
                  <c:v>30249</c:v>
                </c:pt>
                <c:pt idx="228">
                  <c:v>30324</c:v>
                </c:pt>
                <c:pt idx="229">
                  <c:v>30468</c:v>
                </c:pt>
                <c:pt idx="230">
                  <c:v>30511</c:v>
                </c:pt>
                <c:pt idx="231">
                  <c:v>30829</c:v>
                </c:pt>
                <c:pt idx="232">
                  <c:v>31026</c:v>
                </c:pt>
                <c:pt idx="233">
                  <c:v>31323</c:v>
                </c:pt>
                <c:pt idx="234">
                  <c:v>31514</c:v>
                </c:pt>
                <c:pt idx="235">
                  <c:v>31572</c:v>
                </c:pt>
                <c:pt idx="236">
                  <c:v>31580</c:v>
                </c:pt>
                <c:pt idx="237">
                  <c:v>31658</c:v>
                </c:pt>
                <c:pt idx="238">
                  <c:v>31678</c:v>
                </c:pt>
                <c:pt idx="239">
                  <c:v>31722</c:v>
                </c:pt>
                <c:pt idx="240">
                  <c:v>31870</c:v>
                </c:pt>
                <c:pt idx="241">
                  <c:v>31901</c:v>
                </c:pt>
                <c:pt idx="242">
                  <c:v>31960</c:v>
                </c:pt>
                <c:pt idx="243">
                  <c:v>32190</c:v>
                </c:pt>
                <c:pt idx="244">
                  <c:v>32233</c:v>
                </c:pt>
                <c:pt idx="245">
                  <c:v>32376</c:v>
                </c:pt>
                <c:pt idx="246">
                  <c:v>32403</c:v>
                </c:pt>
                <c:pt idx="247">
                  <c:v>32621</c:v>
                </c:pt>
                <c:pt idx="248">
                  <c:v>32906</c:v>
                </c:pt>
                <c:pt idx="249">
                  <c:v>32996</c:v>
                </c:pt>
                <c:pt idx="250">
                  <c:v>33128</c:v>
                </c:pt>
                <c:pt idx="251">
                  <c:v>33189</c:v>
                </c:pt>
                <c:pt idx="252">
                  <c:v>33254</c:v>
                </c:pt>
                <c:pt idx="253">
                  <c:v>33337</c:v>
                </c:pt>
                <c:pt idx="254">
                  <c:v>33397</c:v>
                </c:pt>
                <c:pt idx="255">
                  <c:v>33580</c:v>
                </c:pt>
                <c:pt idx="256">
                  <c:v>33694</c:v>
                </c:pt>
                <c:pt idx="257">
                  <c:v>33933</c:v>
                </c:pt>
                <c:pt idx="258">
                  <c:v>33964</c:v>
                </c:pt>
                <c:pt idx="259">
                  <c:v>34061</c:v>
                </c:pt>
                <c:pt idx="260">
                  <c:v>34087</c:v>
                </c:pt>
                <c:pt idx="261">
                  <c:v>34203</c:v>
                </c:pt>
                <c:pt idx="262">
                  <c:v>34218</c:v>
                </c:pt>
                <c:pt idx="263">
                  <c:v>34279</c:v>
                </c:pt>
                <c:pt idx="264">
                  <c:v>34283</c:v>
                </c:pt>
                <c:pt idx="265">
                  <c:v>34455</c:v>
                </c:pt>
                <c:pt idx="266">
                  <c:v>34679</c:v>
                </c:pt>
                <c:pt idx="267">
                  <c:v>34833</c:v>
                </c:pt>
                <c:pt idx="268">
                  <c:v>34999</c:v>
                </c:pt>
                <c:pt idx="269">
                  <c:v>35586</c:v>
                </c:pt>
                <c:pt idx="270">
                  <c:v>35627</c:v>
                </c:pt>
                <c:pt idx="271">
                  <c:v>35651</c:v>
                </c:pt>
                <c:pt idx="272">
                  <c:v>35815</c:v>
                </c:pt>
                <c:pt idx="273">
                  <c:v>35967</c:v>
                </c:pt>
                <c:pt idx="274">
                  <c:v>36184</c:v>
                </c:pt>
                <c:pt idx="275">
                  <c:v>36283</c:v>
                </c:pt>
                <c:pt idx="276">
                  <c:v>36457</c:v>
                </c:pt>
                <c:pt idx="277">
                  <c:v>37200</c:v>
                </c:pt>
                <c:pt idx="278">
                  <c:v>37340</c:v>
                </c:pt>
                <c:pt idx="279">
                  <c:v>37375</c:v>
                </c:pt>
                <c:pt idx="280">
                  <c:v>37576</c:v>
                </c:pt>
                <c:pt idx="281">
                  <c:v>37632</c:v>
                </c:pt>
                <c:pt idx="282">
                  <c:v>37730</c:v>
                </c:pt>
                <c:pt idx="283">
                  <c:v>37794</c:v>
                </c:pt>
                <c:pt idx="284">
                  <c:v>37982</c:v>
                </c:pt>
                <c:pt idx="285">
                  <c:v>38138</c:v>
                </c:pt>
                <c:pt idx="286">
                  <c:v>38590</c:v>
                </c:pt>
                <c:pt idx="287">
                  <c:v>38680</c:v>
                </c:pt>
                <c:pt idx="288">
                  <c:v>39063</c:v>
                </c:pt>
                <c:pt idx="289">
                  <c:v>39447</c:v>
                </c:pt>
                <c:pt idx="290">
                  <c:v>39606</c:v>
                </c:pt>
                <c:pt idx="291">
                  <c:v>39669</c:v>
                </c:pt>
                <c:pt idx="292">
                  <c:v>39820</c:v>
                </c:pt>
                <c:pt idx="293">
                  <c:v>39971</c:v>
                </c:pt>
                <c:pt idx="294">
                  <c:v>40094</c:v>
                </c:pt>
                <c:pt idx="295">
                  <c:v>40264</c:v>
                </c:pt>
                <c:pt idx="296">
                  <c:v>40281</c:v>
                </c:pt>
                <c:pt idx="297">
                  <c:v>40557</c:v>
                </c:pt>
                <c:pt idx="298">
                  <c:v>41091</c:v>
                </c:pt>
                <c:pt idx="299">
                  <c:v>41119</c:v>
                </c:pt>
                <c:pt idx="300">
                  <c:v>41212</c:v>
                </c:pt>
                <c:pt idx="301">
                  <c:v>41372</c:v>
                </c:pt>
                <c:pt idx="302">
                  <c:v>41392</c:v>
                </c:pt>
                <c:pt idx="303">
                  <c:v>41423</c:v>
                </c:pt>
                <c:pt idx="304">
                  <c:v>41520</c:v>
                </c:pt>
                <c:pt idx="305">
                  <c:v>41745</c:v>
                </c:pt>
                <c:pt idx="306">
                  <c:v>43140</c:v>
                </c:pt>
                <c:pt idx="307">
                  <c:v>43232</c:v>
                </c:pt>
                <c:pt idx="308">
                  <c:v>43377</c:v>
                </c:pt>
                <c:pt idx="309">
                  <c:v>43980</c:v>
                </c:pt>
                <c:pt idx="310">
                  <c:v>44043</c:v>
                </c:pt>
                <c:pt idx="311">
                  <c:v>44198</c:v>
                </c:pt>
                <c:pt idx="312">
                  <c:v>44251</c:v>
                </c:pt>
                <c:pt idx="313">
                  <c:v>44311</c:v>
                </c:pt>
                <c:pt idx="314">
                  <c:v>44487</c:v>
                </c:pt>
                <c:pt idx="315">
                  <c:v>44741</c:v>
                </c:pt>
                <c:pt idx="316">
                  <c:v>45051</c:v>
                </c:pt>
                <c:pt idx="317">
                  <c:v>45078</c:v>
                </c:pt>
                <c:pt idx="318">
                  <c:v>45341</c:v>
                </c:pt>
                <c:pt idx="319">
                  <c:v>45510</c:v>
                </c:pt>
                <c:pt idx="320">
                  <c:v>46095</c:v>
                </c:pt>
                <c:pt idx="321">
                  <c:v>46147</c:v>
                </c:pt>
                <c:pt idx="322">
                  <c:v>46469</c:v>
                </c:pt>
                <c:pt idx="323">
                  <c:v>46598</c:v>
                </c:pt>
                <c:pt idx="324">
                  <c:v>46784</c:v>
                </c:pt>
                <c:pt idx="325">
                  <c:v>46811</c:v>
                </c:pt>
                <c:pt idx="326">
                  <c:v>46915</c:v>
                </c:pt>
                <c:pt idx="327">
                  <c:v>47040</c:v>
                </c:pt>
                <c:pt idx="328">
                  <c:v>47054</c:v>
                </c:pt>
                <c:pt idx="329">
                  <c:v>47134</c:v>
                </c:pt>
                <c:pt idx="330">
                  <c:v>47178</c:v>
                </c:pt>
                <c:pt idx="331">
                  <c:v>47299</c:v>
                </c:pt>
                <c:pt idx="332">
                  <c:v>47361</c:v>
                </c:pt>
                <c:pt idx="333">
                  <c:v>47581</c:v>
                </c:pt>
                <c:pt idx="334">
                  <c:v>47785</c:v>
                </c:pt>
                <c:pt idx="335">
                  <c:v>47884</c:v>
                </c:pt>
                <c:pt idx="336">
                  <c:v>47963</c:v>
                </c:pt>
                <c:pt idx="337">
                  <c:v>48116</c:v>
                </c:pt>
                <c:pt idx="338">
                  <c:v>48168</c:v>
                </c:pt>
                <c:pt idx="339">
                  <c:v>48402</c:v>
                </c:pt>
                <c:pt idx="340">
                  <c:v>48416</c:v>
                </c:pt>
                <c:pt idx="341">
                  <c:v>48433</c:v>
                </c:pt>
                <c:pt idx="342">
                  <c:v>48449</c:v>
                </c:pt>
                <c:pt idx="343">
                  <c:v>48956</c:v>
                </c:pt>
                <c:pt idx="344">
                  <c:v>49081</c:v>
                </c:pt>
                <c:pt idx="345">
                  <c:v>49334</c:v>
                </c:pt>
              </c:numCache>
            </c:numRef>
          </c:xVal>
          <c:yVal>
            <c:numRef>
              <c:f>'vsLSD(cutoff50K)'!$S$4:$S$375</c:f>
              <c:numCache>
                <c:formatCode>General</c:formatCode>
                <c:ptCount val="372"/>
                <c:pt idx="0">
                  <c:v>1</c:v>
                </c:pt>
                <c:pt idx="1">
                  <c:v>0.66700000000000403</c:v>
                </c:pt>
                <c:pt idx="2">
                  <c:v>0.75000000000000278</c:v>
                </c:pt>
                <c:pt idx="3">
                  <c:v>0.8</c:v>
                </c:pt>
                <c:pt idx="4">
                  <c:v>0.66700000000000403</c:v>
                </c:pt>
                <c:pt idx="5">
                  <c:v>0.57100000000000162</c:v>
                </c:pt>
                <c:pt idx="6">
                  <c:v>0.62500000000000278</c:v>
                </c:pt>
                <c:pt idx="7">
                  <c:v>0.55600000000000005</c:v>
                </c:pt>
                <c:pt idx="8">
                  <c:v>0.5</c:v>
                </c:pt>
                <c:pt idx="9">
                  <c:v>0.45500000000000002</c:v>
                </c:pt>
                <c:pt idx="10">
                  <c:v>0.5</c:v>
                </c:pt>
                <c:pt idx="11">
                  <c:v>0.53800000000000003</c:v>
                </c:pt>
                <c:pt idx="12">
                  <c:v>0.5</c:v>
                </c:pt>
                <c:pt idx="13">
                  <c:v>0.53300000000000003</c:v>
                </c:pt>
                <c:pt idx="14">
                  <c:v>0.56300000000000161</c:v>
                </c:pt>
                <c:pt idx="15">
                  <c:v>0.58799999999999997</c:v>
                </c:pt>
                <c:pt idx="16">
                  <c:v>0.55600000000000005</c:v>
                </c:pt>
                <c:pt idx="17">
                  <c:v>0.57900000000000262</c:v>
                </c:pt>
                <c:pt idx="18">
                  <c:v>0.55000000000000004</c:v>
                </c:pt>
                <c:pt idx="19">
                  <c:v>0.57100000000000162</c:v>
                </c:pt>
                <c:pt idx="20">
                  <c:v>0.59099999999999997</c:v>
                </c:pt>
                <c:pt idx="21">
                  <c:v>0.60900000000000265</c:v>
                </c:pt>
                <c:pt idx="22">
                  <c:v>0.62500000000000278</c:v>
                </c:pt>
                <c:pt idx="23">
                  <c:v>0.60000000000000264</c:v>
                </c:pt>
                <c:pt idx="24">
                  <c:v>0.57700000000000262</c:v>
                </c:pt>
                <c:pt idx="25">
                  <c:v>0.55600000000000005</c:v>
                </c:pt>
                <c:pt idx="26">
                  <c:v>0.57100000000000162</c:v>
                </c:pt>
                <c:pt idx="27">
                  <c:v>0.58599999999999997</c:v>
                </c:pt>
                <c:pt idx="28">
                  <c:v>0.60000000000000264</c:v>
                </c:pt>
                <c:pt idx="29">
                  <c:v>0.61300000000000265</c:v>
                </c:pt>
                <c:pt idx="30">
                  <c:v>0.62500000000000278</c:v>
                </c:pt>
                <c:pt idx="31">
                  <c:v>0.6360000000000029</c:v>
                </c:pt>
                <c:pt idx="32">
                  <c:v>0.61800000000000277</c:v>
                </c:pt>
                <c:pt idx="33">
                  <c:v>0.60000000000000264</c:v>
                </c:pt>
                <c:pt idx="34">
                  <c:v>0.61100000000000265</c:v>
                </c:pt>
                <c:pt idx="35">
                  <c:v>0.62200000000000277</c:v>
                </c:pt>
                <c:pt idx="36">
                  <c:v>0.63200000000000289</c:v>
                </c:pt>
                <c:pt idx="37">
                  <c:v>0.61500000000000277</c:v>
                </c:pt>
                <c:pt idx="38">
                  <c:v>0.62500000000000278</c:v>
                </c:pt>
                <c:pt idx="39">
                  <c:v>0.63400000000000289</c:v>
                </c:pt>
                <c:pt idx="40">
                  <c:v>0.61900000000000277</c:v>
                </c:pt>
                <c:pt idx="41">
                  <c:v>0.62800000000000289</c:v>
                </c:pt>
                <c:pt idx="42">
                  <c:v>0.6360000000000029</c:v>
                </c:pt>
                <c:pt idx="43">
                  <c:v>0.62200000000000277</c:v>
                </c:pt>
                <c:pt idx="44">
                  <c:v>0.60900000000000265</c:v>
                </c:pt>
                <c:pt idx="45">
                  <c:v>0.61700000000000277</c:v>
                </c:pt>
                <c:pt idx="46">
                  <c:v>0.60400000000000265</c:v>
                </c:pt>
                <c:pt idx="47">
                  <c:v>0.61200000000000265</c:v>
                </c:pt>
                <c:pt idx="48">
                  <c:v>0.60000000000000264</c:v>
                </c:pt>
                <c:pt idx="49">
                  <c:v>0.60800000000000265</c:v>
                </c:pt>
                <c:pt idx="50">
                  <c:v>0.59599999999999997</c:v>
                </c:pt>
                <c:pt idx="51">
                  <c:v>0.60400000000000265</c:v>
                </c:pt>
                <c:pt idx="52">
                  <c:v>0.59299999999999997</c:v>
                </c:pt>
                <c:pt idx="53">
                  <c:v>0.58199999999999996</c:v>
                </c:pt>
                <c:pt idx="54">
                  <c:v>0.58899999999999997</c:v>
                </c:pt>
                <c:pt idx="55">
                  <c:v>0.59599999999999997</c:v>
                </c:pt>
                <c:pt idx="56">
                  <c:v>0.60300000000000264</c:v>
                </c:pt>
                <c:pt idx="57">
                  <c:v>0.61000000000000265</c:v>
                </c:pt>
                <c:pt idx="58">
                  <c:v>0.61700000000000277</c:v>
                </c:pt>
                <c:pt idx="59">
                  <c:v>0.60700000000000265</c:v>
                </c:pt>
                <c:pt idx="60">
                  <c:v>0.59699999999999998</c:v>
                </c:pt>
                <c:pt idx="61">
                  <c:v>0.60300000000000264</c:v>
                </c:pt>
                <c:pt idx="62">
                  <c:v>0.60900000000000265</c:v>
                </c:pt>
                <c:pt idx="63">
                  <c:v>0.61500000000000277</c:v>
                </c:pt>
                <c:pt idx="64">
                  <c:v>0.62100000000000277</c:v>
                </c:pt>
                <c:pt idx="65">
                  <c:v>0.61200000000000265</c:v>
                </c:pt>
                <c:pt idx="66">
                  <c:v>0.61800000000000277</c:v>
                </c:pt>
                <c:pt idx="67">
                  <c:v>0.60900000000000265</c:v>
                </c:pt>
                <c:pt idx="68">
                  <c:v>0.60000000000000264</c:v>
                </c:pt>
                <c:pt idx="69">
                  <c:v>0.60600000000000265</c:v>
                </c:pt>
                <c:pt idx="70">
                  <c:v>0.61100000000000265</c:v>
                </c:pt>
                <c:pt idx="71">
                  <c:v>0.60300000000000264</c:v>
                </c:pt>
                <c:pt idx="72">
                  <c:v>0.60800000000000265</c:v>
                </c:pt>
                <c:pt idx="73">
                  <c:v>0.61300000000000265</c:v>
                </c:pt>
                <c:pt idx="74">
                  <c:v>0.61800000000000277</c:v>
                </c:pt>
                <c:pt idx="75">
                  <c:v>0.62300000000000277</c:v>
                </c:pt>
                <c:pt idx="76">
                  <c:v>0.62800000000000289</c:v>
                </c:pt>
                <c:pt idx="77">
                  <c:v>0.62000000000000277</c:v>
                </c:pt>
                <c:pt idx="78">
                  <c:v>0.61300000000000265</c:v>
                </c:pt>
                <c:pt idx="79">
                  <c:v>0.61700000000000277</c:v>
                </c:pt>
                <c:pt idx="80">
                  <c:v>0.61000000000000265</c:v>
                </c:pt>
                <c:pt idx="81">
                  <c:v>0.61400000000000265</c:v>
                </c:pt>
                <c:pt idx="82">
                  <c:v>0.60700000000000265</c:v>
                </c:pt>
                <c:pt idx="83">
                  <c:v>0.60000000000000264</c:v>
                </c:pt>
                <c:pt idx="84">
                  <c:v>0.59299999999999997</c:v>
                </c:pt>
                <c:pt idx="85">
                  <c:v>0.59799999999999998</c:v>
                </c:pt>
                <c:pt idx="86">
                  <c:v>0.59099999999999997</c:v>
                </c:pt>
                <c:pt idx="87">
                  <c:v>0.58399999999999996</c:v>
                </c:pt>
                <c:pt idx="88">
                  <c:v>0.58899999999999997</c:v>
                </c:pt>
                <c:pt idx="89">
                  <c:v>0.58199999999999996</c:v>
                </c:pt>
                <c:pt idx="90">
                  <c:v>0.57600000000000262</c:v>
                </c:pt>
                <c:pt idx="91">
                  <c:v>0.57000000000000162</c:v>
                </c:pt>
                <c:pt idx="92">
                  <c:v>0.57400000000000162</c:v>
                </c:pt>
                <c:pt idx="93">
                  <c:v>0.56800000000000161</c:v>
                </c:pt>
                <c:pt idx="94">
                  <c:v>0.56300000000000161</c:v>
                </c:pt>
                <c:pt idx="95">
                  <c:v>0.55700000000000005</c:v>
                </c:pt>
                <c:pt idx="96">
                  <c:v>0.55100000000000005</c:v>
                </c:pt>
                <c:pt idx="97">
                  <c:v>0.54500000000000004</c:v>
                </c:pt>
                <c:pt idx="98">
                  <c:v>0.55000000000000004</c:v>
                </c:pt>
                <c:pt idx="99">
                  <c:v>0.54500000000000004</c:v>
                </c:pt>
                <c:pt idx="100">
                  <c:v>0.53900000000000003</c:v>
                </c:pt>
                <c:pt idx="101">
                  <c:v>0.53400000000000003</c:v>
                </c:pt>
                <c:pt idx="102">
                  <c:v>0.52900000000000003</c:v>
                </c:pt>
                <c:pt idx="103">
                  <c:v>0.52400000000000002</c:v>
                </c:pt>
                <c:pt idx="104">
                  <c:v>0.51900000000000002</c:v>
                </c:pt>
                <c:pt idx="105">
                  <c:v>0.52300000000000002</c:v>
                </c:pt>
                <c:pt idx="106">
                  <c:v>0.51900000000000002</c:v>
                </c:pt>
                <c:pt idx="107">
                  <c:v>0.51400000000000001</c:v>
                </c:pt>
                <c:pt idx="108">
                  <c:v>0.51800000000000002</c:v>
                </c:pt>
                <c:pt idx="109">
                  <c:v>0.51400000000000001</c:v>
                </c:pt>
                <c:pt idx="110">
                  <c:v>0.50900000000000001</c:v>
                </c:pt>
                <c:pt idx="111">
                  <c:v>0.504</c:v>
                </c:pt>
                <c:pt idx="112">
                  <c:v>0.5</c:v>
                </c:pt>
                <c:pt idx="113">
                  <c:v>0.49600000000000039</c:v>
                </c:pt>
                <c:pt idx="114">
                  <c:v>0.49100000000000038</c:v>
                </c:pt>
                <c:pt idx="115">
                  <c:v>0.49600000000000039</c:v>
                </c:pt>
                <c:pt idx="116">
                  <c:v>0.49200000000000038</c:v>
                </c:pt>
                <c:pt idx="117">
                  <c:v>0.49600000000000039</c:v>
                </c:pt>
                <c:pt idx="118">
                  <c:v>0.49200000000000038</c:v>
                </c:pt>
                <c:pt idx="119">
                  <c:v>0.49600000000000039</c:v>
                </c:pt>
                <c:pt idx="120">
                  <c:v>0.49200000000000038</c:v>
                </c:pt>
                <c:pt idx="121">
                  <c:v>0.49600000000000039</c:v>
                </c:pt>
                <c:pt idx="122">
                  <c:v>0.49200000000000038</c:v>
                </c:pt>
                <c:pt idx="123">
                  <c:v>0.48800000000000032</c:v>
                </c:pt>
                <c:pt idx="124">
                  <c:v>0.49200000000000038</c:v>
                </c:pt>
                <c:pt idx="125">
                  <c:v>0.48800000000000032</c:v>
                </c:pt>
                <c:pt idx="126">
                  <c:v>0.48400000000000032</c:v>
                </c:pt>
                <c:pt idx="127">
                  <c:v>0.48100000000000032</c:v>
                </c:pt>
                <c:pt idx="128">
                  <c:v>0.48500000000000032</c:v>
                </c:pt>
                <c:pt idx="129">
                  <c:v>0.48900000000000032</c:v>
                </c:pt>
                <c:pt idx="130">
                  <c:v>0.48500000000000032</c:v>
                </c:pt>
                <c:pt idx="131">
                  <c:v>0.48100000000000032</c:v>
                </c:pt>
                <c:pt idx="132">
                  <c:v>0.48500000000000032</c:v>
                </c:pt>
                <c:pt idx="133">
                  <c:v>0.48100000000000032</c:v>
                </c:pt>
                <c:pt idx="134">
                  <c:v>0.47800000000000031</c:v>
                </c:pt>
                <c:pt idx="135">
                  <c:v>0.47400000000000031</c:v>
                </c:pt>
                <c:pt idx="136">
                  <c:v>0.47800000000000031</c:v>
                </c:pt>
                <c:pt idx="137">
                  <c:v>0.47500000000000031</c:v>
                </c:pt>
                <c:pt idx="138">
                  <c:v>0.47900000000000031</c:v>
                </c:pt>
                <c:pt idx="139">
                  <c:v>0.47500000000000031</c:v>
                </c:pt>
                <c:pt idx="140">
                  <c:v>0.47200000000000031</c:v>
                </c:pt>
                <c:pt idx="141">
                  <c:v>0.46900000000000008</c:v>
                </c:pt>
                <c:pt idx="142">
                  <c:v>0.47200000000000031</c:v>
                </c:pt>
                <c:pt idx="143">
                  <c:v>0.46900000000000008</c:v>
                </c:pt>
                <c:pt idx="144">
                  <c:v>0.46600000000000008</c:v>
                </c:pt>
                <c:pt idx="145">
                  <c:v>0.46300000000000002</c:v>
                </c:pt>
                <c:pt idx="146">
                  <c:v>0.46600000000000008</c:v>
                </c:pt>
                <c:pt idx="147">
                  <c:v>0.47000000000000008</c:v>
                </c:pt>
                <c:pt idx="148">
                  <c:v>0.46700000000000008</c:v>
                </c:pt>
                <c:pt idx="149">
                  <c:v>0.46400000000000002</c:v>
                </c:pt>
                <c:pt idx="150">
                  <c:v>0.46700000000000008</c:v>
                </c:pt>
                <c:pt idx="151">
                  <c:v>0.46400000000000002</c:v>
                </c:pt>
                <c:pt idx="152">
                  <c:v>0.46100000000000002</c:v>
                </c:pt>
                <c:pt idx="153">
                  <c:v>0.45800000000000002</c:v>
                </c:pt>
                <c:pt idx="154">
                  <c:v>0.45500000000000002</c:v>
                </c:pt>
                <c:pt idx="155">
                  <c:v>0.45200000000000001</c:v>
                </c:pt>
                <c:pt idx="156">
                  <c:v>0.44900000000000001</c:v>
                </c:pt>
                <c:pt idx="157">
                  <c:v>0.44700000000000001</c:v>
                </c:pt>
                <c:pt idx="158">
                  <c:v>0.45</c:v>
                </c:pt>
                <c:pt idx="159">
                  <c:v>0.44700000000000001</c:v>
                </c:pt>
                <c:pt idx="160">
                  <c:v>0.44400000000000001</c:v>
                </c:pt>
                <c:pt idx="161">
                  <c:v>0.44800000000000001</c:v>
                </c:pt>
                <c:pt idx="162">
                  <c:v>0.44500000000000001</c:v>
                </c:pt>
                <c:pt idx="163">
                  <c:v>0.44800000000000001</c:v>
                </c:pt>
                <c:pt idx="164">
                  <c:v>0.44600000000000001</c:v>
                </c:pt>
                <c:pt idx="165">
                  <c:v>0.443</c:v>
                </c:pt>
                <c:pt idx="166">
                  <c:v>0.44</c:v>
                </c:pt>
                <c:pt idx="167">
                  <c:v>0.43800000000000039</c:v>
                </c:pt>
                <c:pt idx="168">
                  <c:v>0.441</c:v>
                </c:pt>
                <c:pt idx="169">
                  <c:v>0.43900000000000039</c:v>
                </c:pt>
                <c:pt idx="170">
                  <c:v>0.43600000000000039</c:v>
                </c:pt>
                <c:pt idx="171">
                  <c:v>0.43400000000000039</c:v>
                </c:pt>
                <c:pt idx="172">
                  <c:v>0.43100000000000038</c:v>
                </c:pt>
                <c:pt idx="173">
                  <c:v>0.42900000000000038</c:v>
                </c:pt>
                <c:pt idx="174">
                  <c:v>0.42600000000000032</c:v>
                </c:pt>
                <c:pt idx="175">
                  <c:v>0.42400000000000032</c:v>
                </c:pt>
                <c:pt idx="176">
                  <c:v>0.42700000000000032</c:v>
                </c:pt>
                <c:pt idx="177">
                  <c:v>0.42500000000000032</c:v>
                </c:pt>
                <c:pt idx="178">
                  <c:v>0.42200000000000032</c:v>
                </c:pt>
                <c:pt idx="179">
                  <c:v>0.42000000000000032</c:v>
                </c:pt>
                <c:pt idx="180">
                  <c:v>0.41800000000000032</c:v>
                </c:pt>
                <c:pt idx="181">
                  <c:v>0.41500000000000031</c:v>
                </c:pt>
                <c:pt idx="182">
                  <c:v>0.41300000000000031</c:v>
                </c:pt>
                <c:pt idx="183">
                  <c:v>0.41600000000000031</c:v>
                </c:pt>
                <c:pt idx="184">
                  <c:v>0.41900000000000032</c:v>
                </c:pt>
                <c:pt idx="185">
                  <c:v>0.41700000000000031</c:v>
                </c:pt>
                <c:pt idx="186">
                  <c:v>0.41500000000000031</c:v>
                </c:pt>
                <c:pt idx="187">
                  <c:v>0.41800000000000032</c:v>
                </c:pt>
                <c:pt idx="188">
                  <c:v>0.41600000000000031</c:v>
                </c:pt>
                <c:pt idx="189">
                  <c:v>0.41400000000000031</c:v>
                </c:pt>
                <c:pt idx="190">
                  <c:v>0.41100000000000031</c:v>
                </c:pt>
                <c:pt idx="191">
                  <c:v>0.40900000000000031</c:v>
                </c:pt>
                <c:pt idx="192">
                  <c:v>0.40700000000000008</c:v>
                </c:pt>
                <c:pt idx="193">
                  <c:v>0.41000000000000031</c:v>
                </c:pt>
                <c:pt idx="194">
                  <c:v>0.41300000000000031</c:v>
                </c:pt>
                <c:pt idx="195">
                  <c:v>0.41600000000000031</c:v>
                </c:pt>
                <c:pt idx="196">
                  <c:v>0.41400000000000031</c:v>
                </c:pt>
                <c:pt idx="197">
                  <c:v>0.41200000000000031</c:v>
                </c:pt>
                <c:pt idx="198">
                  <c:v>0.41000000000000031</c:v>
                </c:pt>
                <c:pt idx="199">
                  <c:v>0.40800000000000008</c:v>
                </c:pt>
                <c:pt idx="200">
                  <c:v>0.40600000000000008</c:v>
                </c:pt>
                <c:pt idx="201">
                  <c:v>0.40400000000000008</c:v>
                </c:pt>
                <c:pt idx="202">
                  <c:v>0.40700000000000008</c:v>
                </c:pt>
                <c:pt idx="203">
                  <c:v>0.40500000000000008</c:v>
                </c:pt>
                <c:pt idx="204">
                  <c:v>0.40300000000000002</c:v>
                </c:pt>
                <c:pt idx="205">
                  <c:v>0.40100000000000002</c:v>
                </c:pt>
                <c:pt idx="206">
                  <c:v>0.39900000000000252</c:v>
                </c:pt>
                <c:pt idx="207">
                  <c:v>0.39700000000000252</c:v>
                </c:pt>
                <c:pt idx="208">
                  <c:v>0.39500000000000252</c:v>
                </c:pt>
                <c:pt idx="209">
                  <c:v>0.39300000000000251</c:v>
                </c:pt>
                <c:pt idx="210">
                  <c:v>0.39600000000000252</c:v>
                </c:pt>
                <c:pt idx="211">
                  <c:v>0.39400000000000251</c:v>
                </c:pt>
                <c:pt idx="212">
                  <c:v>0.39300000000000251</c:v>
                </c:pt>
                <c:pt idx="213">
                  <c:v>0.39100000000000146</c:v>
                </c:pt>
                <c:pt idx="214">
                  <c:v>0.38900000000000046</c:v>
                </c:pt>
                <c:pt idx="215">
                  <c:v>0.38700000000000045</c:v>
                </c:pt>
                <c:pt idx="216">
                  <c:v>0.39000000000000046</c:v>
                </c:pt>
                <c:pt idx="217">
                  <c:v>0.38800000000000046</c:v>
                </c:pt>
                <c:pt idx="218">
                  <c:v>0.38600000000000045</c:v>
                </c:pt>
                <c:pt idx="219">
                  <c:v>0.38500000000000045</c:v>
                </c:pt>
                <c:pt idx="220">
                  <c:v>0.38700000000000045</c:v>
                </c:pt>
                <c:pt idx="221">
                  <c:v>0.38600000000000045</c:v>
                </c:pt>
                <c:pt idx="222">
                  <c:v>0.38400000000000045</c:v>
                </c:pt>
                <c:pt idx="223">
                  <c:v>0.38200000000000045</c:v>
                </c:pt>
                <c:pt idx="224">
                  <c:v>0.38100000000000045</c:v>
                </c:pt>
                <c:pt idx="225">
                  <c:v>0.37900000000000045</c:v>
                </c:pt>
                <c:pt idx="226">
                  <c:v>0.37700000000000039</c:v>
                </c:pt>
                <c:pt idx="227">
                  <c:v>0.37600000000000039</c:v>
                </c:pt>
                <c:pt idx="228">
                  <c:v>0.37400000000000039</c:v>
                </c:pt>
                <c:pt idx="229">
                  <c:v>0.37200000000000039</c:v>
                </c:pt>
                <c:pt idx="230">
                  <c:v>0.37500000000000039</c:v>
                </c:pt>
                <c:pt idx="231">
                  <c:v>0.37300000000000039</c:v>
                </c:pt>
                <c:pt idx="232">
                  <c:v>0.37200000000000039</c:v>
                </c:pt>
                <c:pt idx="233">
                  <c:v>0.37000000000000038</c:v>
                </c:pt>
                <c:pt idx="234">
                  <c:v>0.36900000000000038</c:v>
                </c:pt>
                <c:pt idx="235">
                  <c:v>0.36700000000000038</c:v>
                </c:pt>
                <c:pt idx="236">
                  <c:v>0.36600000000000038</c:v>
                </c:pt>
                <c:pt idx="237">
                  <c:v>0.36400000000000032</c:v>
                </c:pt>
                <c:pt idx="238">
                  <c:v>0.36300000000000032</c:v>
                </c:pt>
                <c:pt idx="239">
                  <c:v>0.36100000000000032</c:v>
                </c:pt>
                <c:pt idx="240">
                  <c:v>0.36000000000000032</c:v>
                </c:pt>
                <c:pt idx="241">
                  <c:v>0.36200000000000032</c:v>
                </c:pt>
                <c:pt idx="242">
                  <c:v>0.36100000000000032</c:v>
                </c:pt>
                <c:pt idx="243">
                  <c:v>0.35900000000000032</c:v>
                </c:pt>
                <c:pt idx="244">
                  <c:v>0.35800000000000032</c:v>
                </c:pt>
                <c:pt idx="245">
                  <c:v>0.35600000000000032</c:v>
                </c:pt>
                <c:pt idx="246">
                  <c:v>0.35500000000000032</c:v>
                </c:pt>
                <c:pt idx="247">
                  <c:v>0.35300000000000031</c:v>
                </c:pt>
                <c:pt idx="248">
                  <c:v>0.35200000000000031</c:v>
                </c:pt>
                <c:pt idx="249">
                  <c:v>0.35100000000000031</c:v>
                </c:pt>
                <c:pt idx="250">
                  <c:v>0.34900000000000031</c:v>
                </c:pt>
                <c:pt idx="251">
                  <c:v>0.35200000000000031</c:v>
                </c:pt>
                <c:pt idx="252">
                  <c:v>0.35000000000000031</c:v>
                </c:pt>
                <c:pt idx="253">
                  <c:v>0.34900000000000031</c:v>
                </c:pt>
                <c:pt idx="254">
                  <c:v>0.34800000000000031</c:v>
                </c:pt>
                <c:pt idx="255">
                  <c:v>0.35000000000000031</c:v>
                </c:pt>
                <c:pt idx="256">
                  <c:v>0.34900000000000031</c:v>
                </c:pt>
                <c:pt idx="257">
                  <c:v>0.34700000000000031</c:v>
                </c:pt>
                <c:pt idx="258">
                  <c:v>0.34600000000000031</c:v>
                </c:pt>
                <c:pt idx="259">
                  <c:v>0.34500000000000008</c:v>
                </c:pt>
                <c:pt idx="260">
                  <c:v>0.34700000000000031</c:v>
                </c:pt>
                <c:pt idx="261">
                  <c:v>0.35000000000000031</c:v>
                </c:pt>
                <c:pt idx="262">
                  <c:v>0.34800000000000031</c:v>
                </c:pt>
                <c:pt idx="263">
                  <c:v>0.34700000000000031</c:v>
                </c:pt>
                <c:pt idx="264">
                  <c:v>0.34600000000000031</c:v>
                </c:pt>
                <c:pt idx="265">
                  <c:v>0.34500000000000008</c:v>
                </c:pt>
                <c:pt idx="266">
                  <c:v>0.34300000000000008</c:v>
                </c:pt>
                <c:pt idx="267">
                  <c:v>0.34600000000000031</c:v>
                </c:pt>
                <c:pt idx="268">
                  <c:v>0.34400000000000008</c:v>
                </c:pt>
                <c:pt idx="269">
                  <c:v>0.34300000000000008</c:v>
                </c:pt>
                <c:pt idx="270">
                  <c:v>0.34200000000000008</c:v>
                </c:pt>
                <c:pt idx="271">
                  <c:v>0.34100000000000008</c:v>
                </c:pt>
                <c:pt idx="272">
                  <c:v>0.33900000000000252</c:v>
                </c:pt>
                <c:pt idx="273">
                  <c:v>0.33800000000000252</c:v>
                </c:pt>
                <c:pt idx="274">
                  <c:v>0.33700000000000252</c:v>
                </c:pt>
                <c:pt idx="275">
                  <c:v>0.33600000000000252</c:v>
                </c:pt>
                <c:pt idx="276">
                  <c:v>0.33500000000000252</c:v>
                </c:pt>
                <c:pt idx="277">
                  <c:v>0.33300000000000252</c:v>
                </c:pt>
                <c:pt idx="278">
                  <c:v>0.33200000000000252</c:v>
                </c:pt>
                <c:pt idx="279">
                  <c:v>0.33100000000000251</c:v>
                </c:pt>
                <c:pt idx="280">
                  <c:v>0.33000000000000246</c:v>
                </c:pt>
                <c:pt idx="281">
                  <c:v>0.33200000000000252</c:v>
                </c:pt>
                <c:pt idx="282">
                  <c:v>0.33500000000000252</c:v>
                </c:pt>
                <c:pt idx="283">
                  <c:v>0.33700000000000252</c:v>
                </c:pt>
                <c:pt idx="284">
                  <c:v>0.33600000000000252</c:v>
                </c:pt>
                <c:pt idx="285">
                  <c:v>0.33400000000000252</c:v>
                </c:pt>
                <c:pt idx="286">
                  <c:v>0.33300000000000252</c:v>
                </c:pt>
                <c:pt idx="287">
                  <c:v>0.33200000000000252</c:v>
                </c:pt>
                <c:pt idx="288">
                  <c:v>0.33400000000000252</c:v>
                </c:pt>
                <c:pt idx="289">
                  <c:v>0.33300000000000252</c:v>
                </c:pt>
                <c:pt idx="290">
                  <c:v>0.33200000000000252</c:v>
                </c:pt>
                <c:pt idx="291">
                  <c:v>0.33100000000000251</c:v>
                </c:pt>
                <c:pt idx="292">
                  <c:v>0.33000000000000246</c:v>
                </c:pt>
                <c:pt idx="293">
                  <c:v>0.33200000000000252</c:v>
                </c:pt>
                <c:pt idx="294">
                  <c:v>0.33100000000000251</c:v>
                </c:pt>
                <c:pt idx="295">
                  <c:v>0.33000000000000246</c:v>
                </c:pt>
                <c:pt idx="296">
                  <c:v>0.32900000000000146</c:v>
                </c:pt>
                <c:pt idx="297">
                  <c:v>0.32800000000000046</c:v>
                </c:pt>
                <c:pt idx="298">
                  <c:v>0.32700000000000046</c:v>
                </c:pt>
                <c:pt idx="299">
                  <c:v>0.32900000000000146</c:v>
                </c:pt>
                <c:pt idx="300">
                  <c:v>0.32800000000000046</c:v>
                </c:pt>
                <c:pt idx="301">
                  <c:v>0.33000000000000246</c:v>
                </c:pt>
                <c:pt idx="302">
                  <c:v>0.32900000000000146</c:v>
                </c:pt>
                <c:pt idx="303">
                  <c:v>0.32800000000000046</c:v>
                </c:pt>
                <c:pt idx="304">
                  <c:v>0.32700000000000046</c:v>
                </c:pt>
                <c:pt idx="305">
                  <c:v>0.32600000000000046</c:v>
                </c:pt>
                <c:pt idx="306">
                  <c:v>0.32500000000000046</c:v>
                </c:pt>
                <c:pt idx="307">
                  <c:v>0.32400000000000045</c:v>
                </c:pt>
                <c:pt idx="308">
                  <c:v>0.32300000000000045</c:v>
                </c:pt>
                <c:pt idx="309">
                  <c:v>0.32200000000000045</c:v>
                </c:pt>
                <c:pt idx="310">
                  <c:v>0.32100000000000045</c:v>
                </c:pt>
                <c:pt idx="311">
                  <c:v>0.31900000000000045</c:v>
                </c:pt>
                <c:pt idx="312">
                  <c:v>0.31800000000000045</c:v>
                </c:pt>
                <c:pt idx="313">
                  <c:v>0.31700000000000045</c:v>
                </c:pt>
                <c:pt idx="314">
                  <c:v>0.31600000000000045</c:v>
                </c:pt>
                <c:pt idx="315">
                  <c:v>0.31500000000000039</c:v>
                </c:pt>
                <c:pt idx="316">
                  <c:v>0.31400000000000039</c:v>
                </c:pt>
                <c:pt idx="317">
                  <c:v>0.31300000000000039</c:v>
                </c:pt>
                <c:pt idx="318">
                  <c:v>0.31300000000000039</c:v>
                </c:pt>
                <c:pt idx="319">
                  <c:v>0.31200000000000039</c:v>
                </c:pt>
                <c:pt idx="320">
                  <c:v>0.31100000000000039</c:v>
                </c:pt>
                <c:pt idx="321">
                  <c:v>0.31000000000000039</c:v>
                </c:pt>
                <c:pt idx="322">
                  <c:v>0.30900000000000039</c:v>
                </c:pt>
                <c:pt idx="323">
                  <c:v>0.30800000000000038</c:v>
                </c:pt>
                <c:pt idx="324">
                  <c:v>0.30700000000000038</c:v>
                </c:pt>
                <c:pt idx="325">
                  <c:v>0.30600000000000038</c:v>
                </c:pt>
                <c:pt idx="326">
                  <c:v>0.30500000000000038</c:v>
                </c:pt>
                <c:pt idx="327">
                  <c:v>0.30400000000000038</c:v>
                </c:pt>
                <c:pt idx="328">
                  <c:v>0.30300000000000032</c:v>
                </c:pt>
                <c:pt idx="329">
                  <c:v>0.30200000000000032</c:v>
                </c:pt>
                <c:pt idx="330">
                  <c:v>0.30100000000000032</c:v>
                </c:pt>
                <c:pt idx="331">
                  <c:v>0.30000000000000032</c:v>
                </c:pt>
                <c:pt idx="332">
                  <c:v>0.29900000000000032</c:v>
                </c:pt>
                <c:pt idx="333">
                  <c:v>0.29900000000000032</c:v>
                </c:pt>
                <c:pt idx="334">
                  <c:v>0.29800000000000032</c:v>
                </c:pt>
                <c:pt idx="335">
                  <c:v>0.29700000000000032</c:v>
                </c:pt>
                <c:pt idx="336">
                  <c:v>0.29600000000000032</c:v>
                </c:pt>
                <c:pt idx="337">
                  <c:v>0.29500000000000032</c:v>
                </c:pt>
                <c:pt idx="338">
                  <c:v>0.29400000000000032</c:v>
                </c:pt>
                <c:pt idx="339">
                  <c:v>0.29300000000000032</c:v>
                </c:pt>
                <c:pt idx="340">
                  <c:v>0.29200000000000031</c:v>
                </c:pt>
                <c:pt idx="341">
                  <c:v>0.29200000000000031</c:v>
                </c:pt>
                <c:pt idx="342">
                  <c:v>0.29100000000000031</c:v>
                </c:pt>
                <c:pt idx="343">
                  <c:v>0.29000000000000031</c:v>
                </c:pt>
                <c:pt idx="344">
                  <c:v>0.28900000000000031</c:v>
                </c:pt>
                <c:pt idx="345">
                  <c:v>0.28800000000000031</c:v>
                </c:pt>
              </c:numCache>
            </c:numRef>
          </c:yVal>
          <c:smooth val="1"/>
        </c:ser>
        <c:ser>
          <c:idx val="4"/>
          <c:order val="5"/>
          <c:tx>
            <c:strRef>
              <c:f>'vsLSD(cutoff50K)'!$O$3</c:f>
              <c:strCache>
                <c:ptCount val="1"/>
                <c:pt idx="0">
                  <c:v>Combined COMA++</c:v>
                </c:pt>
              </c:strCache>
            </c:strRef>
          </c:tx>
          <c:marker>
            <c:symbol val="none"/>
          </c:marker>
          <c:xVal>
            <c:numRef>
              <c:f>'vsLSD(cutoff50K)'!$N$5:$N$380</c:f>
              <c:numCache>
                <c:formatCode>General</c:formatCode>
                <c:ptCount val="376"/>
                <c:pt idx="0">
                  <c:v>764</c:v>
                </c:pt>
                <c:pt idx="1">
                  <c:v>1079</c:v>
                </c:pt>
                <c:pt idx="2">
                  <c:v>1086</c:v>
                </c:pt>
                <c:pt idx="3">
                  <c:v>1237</c:v>
                </c:pt>
                <c:pt idx="4">
                  <c:v>1559</c:v>
                </c:pt>
                <c:pt idx="5">
                  <c:v>1767</c:v>
                </c:pt>
                <c:pt idx="6">
                  <c:v>1867</c:v>
                </c:pt>
                <c:pt idx="7">
                  <c:v>1898</c:v>
                </c:pt>
                <c:pt idx="8">
                  <c:v>2007</c:v>
                </c:pt>
                <c:pt idx="9">
                  <c:v>2027</c:v>
                </c:pt>
                <c:pt idx="10">
                  <c:v>2210</c:v>
                </c:pt>
                <c:pt idx="11">
                  <c:v>2320</c:v>
                </c:pt>
                <c:pt idx="12">
                  <c:v>2597</c:v>
                </c:pt>
                <c:pt idx="13">
                  <c:v>2804</c:v>
                </c:pt>
                <c:pt idx="14">
                  <c:v>2830</c:v>
                </c:pt>
                <c:pt idx="15">
                  <c:v>2887</c:v>
                </c:pt>
                <c:pt idx="16">
                  <c:v>3115</c:v>
                </c:pt>
                <c:pt idx="17">
                  <c:v>3272</c:v>
                </c:pt>
                <c:pt idx="18">
                  <c:v>3467</c:v>
                </c:pt>
                <c:pt idx="19">
                  <c:v>3599</c:v>
                </c:pt>
                <c:pt idx="20">
                  <c:v>3610</c:v>
                </c:pt>
                <c:pt idx="21">
                  <c:v>3790</c:v>
                </c:pt>
                <c:pt idx="22">
                  <c:v>3835</c:v>
                </c:pt>
                <c:pt idx="23">
                  <c:v>3980</c:v>
                </c:pt>
                <c:pt idx="24">
                  <c:v>4073</c:v>
                </c:pt>
                <c:pt idx="25">
                  <c:v>4112</c:v>
                </c:pt>
                <c:pt idx="26">
                  <c:v>4280</c:v>
                </c:pt>
                <c:pt idx="27">
                  <c:v>4295</c:v>
                </c:pt>
                <c:pt idx="28">
                  <c:v>4430</c:v>
                </c:pt>
                <c:pt idx="29">
                  <c:v>4450</c:v>
                </c:pt>
                <c:pt idx="30">
                  <c:v>4500</c:v>
                </c:pt>
                <c:pt idx="31">
                  <c:v>4606</c:v>
                </c:pt>
                <c:pt idx="32">
                  <c:v>4844</c:v>
                </c:pt>
                <c:pt idx="33">
                  <c:v>4912</c:v>
                </c:pt>
                <c:pt idx="34">
                  <c:v>5387</c:v>
                </c:pt>
                <c:pt idx="35">
                  <c:v>5626</c:v>
                </c:pt>
                <c:pt idx="36">
                  <c:v>5737</c:v>
                </c:pt>
                <c:pt idx="37">
                  <c:v>5880</c:v>
                </c:pt>
                <c:pt idx="38">
                  <c:v>6159</c:v>
                </c:pt>
                <c:pt idx="39">
                  <c:v>6548</c:v>
                </c:pt>
                <c:pt idx="40">
                  <c:v>6556</c:v>
                </c:pt>
                <c:pt idx="41">
                  <c:v>6640</c:v>
                </c:pt>
                <c:pt idx="42">
                  <c:v>7023</c:v>
                </c:pt>
                <c:pt idx="43">
                  <c:v>7045</c:v>
                </c:pt>
                <c:pt idx="44">
                  <c:v>7275</c:v>
                </c:pt>
                <c:pt idx="45">
                  <c:v>7284</c:v>
                </c:pt>
                <c:pt idx="46">
                  <c:v>7303</c:v>
                </c:pt>
                <c:pt idx="47">
                  <c:v>7448</c:v>
                </c:pt>
                <c:pt idx="48">
                  <c:v>7680</c:v>
                </c:pt>
                <c:pt idx="49">
                  <c:v>7795</c:v>
                </c:pt>
                <c:pt idx="50">
                  <c:v>7966</c:v>
                </c:pt>
                <c:pt idx="51">
                  <c:v>8139</c:v>
                </c:pt>
                <c:pt idx="52">
                  <c:v>8298</c:v>
                </c:pt>
                <c:pt idx="53">
                  <c:v>8388</c:v>
                </c:pt>
                <c:pt idx="54">
                  <c:v>8411</c:v>
                </c:pt>
                <c:pt idx="55">
                  <c:v>8432</c:v>
                </c:pt>
                <c:pt idx="56">
                  <c:v>8435</c:v>
                </c:pt>
                <c:pt idx="57">
                  <c:v>8557</c:v>
                </c:pt>
                <c:pt idx="58">
                  <c:v>8913</c:v>
                </c:pt>
                <c:pt idx="59">
                  <c:v>9065</c:v>
                </c:pt>
                <c:pt idx="60">
                  <c:v>9294</c:v>
                </c:pt>
                <c:pt idx="61">
                  <c:v>9332</c:v>
                </c:pt>
                <c:pt idx="62">
                  <c:v>9366</c:v>
                </c:pt>
                <c:pt idx="63">
                  <c:v>9483</c:v>
                </c:pt>
                <c:pt idx="64">
                  <c:v>9539</c:v>
                </c:pt>
                <c:pt idx="65">
                  <c:v>9687</c:v>
                </c:pt>
                <c:pt idx="66">
                  <c:v>9724</c:v>
                </c:pt>
                <c:pt idx="67">
                  <c:v>9729</c:v>
                </c:pt>
                <c:pt idx="68">
                  <c:v>9748</c:v>
                </c:pt>
                <c:pt idx="69">
                  <c:v>9841</c:v>
                </c:pt>
                <c:pt idx="70">
                  <c:v>10162</c:v>
                </c:pt>
                <c:pt idx="71">
                  <c:v>10191</c:v>
                </c:pt>
                <c:pt idx="72">
                  <c:v>10332</c:v>
                </c:pt>
                <c:pt idx="73">
                  <c:v>10383</c:v>
                </c:pt>
                <c:pt idx="74">
                  <c:v>10474</c:v>
                </c:pt>
                <c:pt idx="75">
                  <c:v>10509</c:v>
                </c:pt>
                <c:pt idx="76">
                  <c:v>10525</c:v>
                </c:pt>
                <c:pt idx="77">
                  <c:v>10635</c:v>
                </c:pt>
                <c:pt idx="78">
                  <c:v>10701</c:v>
                </c:pt>
                <c:pt idx="79">
                  <c:v>10710</c:v>
                </c:pt>
                <c:pt idx="80">
                  <c:v>10760</c:v>
                </c:pt>
                <c:pt idx="81">
                  <c:v>10962</c:v>
                </c:pt>
                <c:pt idx="82">
                  <c:v>11104</c:v>
                </c:pt>
                <c:pt idx="83">
                  <c:v>11214</c:v>
                </c:pt>
                <c:pt idx="84">
                  <c:v>11300</c:v>
                </c:pt>
                <c:pt idx="85">
                  <c:v>11323</c:v>
                </c:pt>
                <c:pt idx="86">
                  <c:v>11556</c:v>
                </c:pt>
                <c:pt idx="87">
                  <c:v>11672</c:v>
                </c:pt>
                <c:pt idx="88">
                  <c:v>12019</c:v>
                </c:pt>
                <c:pt idx="89">
                  <c:v>12128</c:v>
                </c:pt>
                <c:pt idx="90">
                  <c:v>12203</c:v>
                </c:pt>
                <c:pt idx="91">
                  <c:v>12257</c:v>
                </c:pt>
                <c:pt idx="92">
                  <c:v>12383</c:v>
                </c:pt>
                <c:pt idx="93">
                  <c:v>12443</c:v>
                </c:pt>
                <c:pt idx="94">
                  <c:v>12511</c:v>
                </c:pt>
                <c:pt idx="95">
                  <c:v>12534</c:v>
                </c:pt>
                <c:pt idx="96">
                  <c:v>12612</c:v>
                </c:pt>
                <c:pt idx="97">
                  <c:v>12932</c:v>
                </c:pt>
                <c:pt idx="98">
                  <c:v>12959</c:v>
                </c:pt>
                <c:pt idx="99">
                  <c:v>12964</c:v>
                </c:pt>
                <c:pt idx="100">
                  <c:v>13355</c:v>
                </c:pt>
                <c:pt idx="101">
                  <c:v>13534</c:v>
                </c:pt>
                <c:pt idx="102">
                  <c:v>13845</c:v>
                </c:pt>
                <c:pt idx="103">
                  <c:v>13992</c:v>
                </c:pt>
                <c:pt idx="104">
                  <c:v>14051</c:v>
                </c:pt>
                <c:pt idx="105">
                  <c:v>14153</c:v>
                </c:pt>
                <c:pt idx="106">
                  <c:v>14210</c:v>
                </c:pt>
                <c:pt idx="107">
                  <c:v>14294</c:v>
                </c:pt>
                <c:pt idx="108">
                  <c:v>14327</c:v>
                </c:pt>
                <c:pt idx="109">
                  <c:v>14894</c:v>
                </c:pt>
                <c:pt idx="110">
                  <c:v>14914</c:v>
                </c:pt>
                <c:pt idx="111">
                  <c:v>14956</c:v>
                </c:pt>
                <c:pt idx="112">
                  <c:v>15029</c:v>
                </c:pt>
                <c:pt idx="113">
                  <c:v>15117</c:v>
                </c:pt>
                <c:pt idx="114">
                  <c:v>15120</c:v>
                </c:pt>
                <c:pt idx="115">
                  <c:v>15124</c:v>
                </c:pt>
                <c:pt idx="116">
                  <c:v>15202</c:v>
                </c:pt>
                <c:pt idx="117">
                  <c:v>15448</c:v>
                </c:pt>
                <c:pt idx="118">
                  <c:v>15494</c:v>
                </c:pt>
                <c:pt idx="119">
                  <c:v>15993</c:v>
                </c:pt>
                <c:pt idx="120">
                  <c:v>16310</c:v>
                </c:pt>
                <c:pt idx="121">
                  <c:v>16446</c:v>
                </c:pt>
                <c:pt idx="122">
                  <c:v>16609</c:v>
                </c:pt>
                <c:pt idx="123">
                  <c:v>16913</c:v>
                </c:pt>
                <c:pt idx="124">
                  <c:v>17007</c:v>
                </c:pt>
                <c:pt idx="125">
                  <c:v>17164</c:v>
                </c:pt>
                <c:pt idx="126">
                  <c:v>17414</c:v>
                </c:pt>
                <c:pt idx="127">
                  <c:v>17420</c:v>
                </c:pt>
                <c:pt idx="128">
                  <c:v>17649</c:v>
                </c:pt>
                <c:pt idx="129">
                  <c:v>17789</c:v>
                </c:pt>
                <c:pt idx="130">
                  <c:v>17814</c:v>
                </c:pt>
                <c:pt idx="131">
                  <c:v>17816</c:v>
                </c:pt>
                <c:pt idx="132">
                  <c:v>18148</c:v>
                </c:pt>
                <c:pt idx="133">
                  <c:v>18401</c:v>
                </c:pt>
                <c:pt idx="134">
                  <c:v>18491</c:v>
                </c:pt>
                <c:pt idx="135">
                  <c:v>18883</c:v>
                </c:pt>
                <c:pt idx="136">
                  <c:v>19000</c:v>
                </c:pt>
                <c:pt idx="137">
                  <c:v>19024</c:v>
                </c:pt>
                <c:pt idx="138">
                  <c:v>19164</c:v>
                </c:pt>
                <c:pt idx="139">
                  <c:v>19268</c:v>
                </c:pt>
                <c:pt idx="140">
                  <c:v>19574</c:v>
                </c:pt>
                <c:pt idx="141">
                  <c:v>19660</c:v>
                </c:pt>
                <c:pt idx="142">
                  <c:v>19739</c:v>
                </c:pt>
                <c:pt idx="143">
                  <c:v>19963</c:v>
                </c:pt>
                <c:pt idx="144">
                  <c:v>20027</c:v>
                </c:pt>
                <c:pt idx="145">
                  <c:v>20061</c:v>
                </c:pt>
                <c:pt idx="146">
                  <c:v>20241</c:v>
                </c:pt>
                <c:pt idx="147">
                  <c:v>20327</c:v>
                </c:pt>
                <c:pt idx="148">
                  <c:v>20334</c:v>
                </c:pt>
                <c:pt idx="149">
                  <c:v>20343</c:v>
                </c:pt>
                <c:pt idx="150">
                  <c:v>20711</c:v>
                </c:pt>
                <c:pt idx="151">
                  <c:v>20949</c:v>
                </c:pt>
                <c:pt idx="152">
                  <c:v>21034</c:v>
                </c:pt>
                <c:pt idx="153">
                  <c:v>21192</c:v>
                </c:pt>
                <c:pt idx="154">
                  <c:v>21297</c:v>
                </c:pt>
                <c:pt idx="155">
                  <c:v>21394</c:v>
                </c:pt>
                <c:pt idx="156">
                  <c:v>21448</c:v>
                </c:pt>
                <c:pt idx="157">
                  <c:v>21642</c:v>
                </c:pt>
                <c:pt idx="158">
                  <c:v>21804</c:v>
                </c:pt>
                <c:pt idx="159">
                  <c:v>21842</c:v>
                </c:pt>
                <c:pt idx="160">
                  <c:v>22035</c:v>
                </c:pt>
                <c:pt idx="161">
                  <c:v>22459</c:v>
                </c:pt>
                <c:pt idx="162">
                  <c:v>22467</c:v>
                </c:pt>
                <c:pt idx="163">
                  <c:v>22521</c:v>
                </c:pt>
                <c:pt idx="164">
                  <c:v>22540</c:v>
                </c:pt>
                <c:pt idx="165">
                  <c:v>22694</c:v>
                </c:pt>
                <c:pt idx="166">
                  <c:v>22745</c:v>
                </c:pt>
                <c:pt idx="167">
                  <c:v>22824</c:v>
                </c:pt>
                <c:pt idx="168">
                  <c:v>22960</c:v>
                </c:pt>
                <c:pt idx="169">
                  <c:v>22970</c:v>
                </c:pt>
                <c:pt idx="170">
                  <c:v>23137</c:v>
                </c:pt>
                <c:pt idx="171">
                  <c:v>23145</c:v>
                </c:pt>
                <c:pt idx="172">
                  <c:v>23163</c:v>
                </c:pt>
                <c:pt idx="173">
                  <c:v>23376</c:v>
                </c:pt>
                <c:pt idx="174">
                  <c:v>23611</c:v>
                </c:pt>
                <c:pt idx="175">
                  <c:v>23622</c:v>
                </c:pt>
                <c:pt idx="176">
                  <c:v>23662</c:v>
                </c:pt>
                <c:pt idx="177">
                  <c:v>23917</c:v>
                </c:pt>
                <c:pt idx="178">
                  <c:v>23960</c:v>
                </c:pt>
                <c:pt idx="179">
                  <c:v>23962</c:v>
                </c:pt>
                <c:pt idx="180">
                  <c:v>24149</c:v>
                </c:pt>
                <c:pt idx="181">
                  <c:v>24352</c:v>
                </c:pt>
                <c:pt idx="182">
                  <c:v>24367</c:v>
                </c:pt>
                <c:pt idx="183">
                  <c:v>24392</c:v>
                </c:pt>
                <c:pt idx="184">
                  <c:v>24597</c:v>
                </c:pt>
                <c:pt idx="185">
                  <c:v>24642</c:v>
                </c:pt>
                <c:pt idx="186">
                  <c:v>24676</c:v>
                </c:pt>
                <c:pt idx="187">
                  <c:v>24793</c:v>
                </c:pt>
                <c:pt idx="188">
                  <c:v>24998</c:v>
                </c:pt>
                <c:pt idx="189">
                  <c:v>25048</c:v>
                </c:pt>
                <c:pt idx="190">
                  <c:v>25056</c:v>
                </c:pt>
                <c:pt idx="191">
                  <c:v>25089</c:v>
                </c:pt>
                <c:pt idx="192">
                  <c:v>25150</c:v>
                </c:pt>
                <c:pt idx="193">
                  <c:v>25239</c:v>
                </c:pt>
                <c:pt idx="194">
                  <c:v>25289</c:v>
                </c:pt>
                <c:pt idx="195">
                  <c:v>25818</c:v>
                </c:pt>
                <c:pt idx="196">
                  <c:v>25999</c:v>
                </c:pt>
                <c:pt idx="197">
                  <c:v>26221</c:v>
                </c:pt>
                <c:pt idx="198">
                  <c:v>26322</c:v>
                </c:pt>
                <c:pt idx="199">
                  <c:v>26329</c:v>
                </c:pt>
                <c:pt idx="200">
                  <c:v>26409</c:v>
                </c:pt>
                <c:pt idx="201">
                  <c:v>26560</c:v>
                </c:pt>
                <c:pt idx="202">
                  <c:v>26596</c:v>
                </c:pt>
                <c:pt idx="203">
                  <c:v>26784</c:v>
                </c:pt>
                <c:pt idx="204">
                  <c:v>26854</c:v>
                </c:pt>
                <c:pt idx="205">
                  <c:v>27027</c:v>
                </c:pt>
                <c:pt idx="206">
                  <c:v>27031</c:v>
                </c:pt>
                <c:pt idx="207">
                  <c:v>27350</c:v>
                </c:pt>
                <c:pt idx="208">
                  <c:v>27500</c:v>
                </c:pt>
                <c:pt idx="209">
                  <c:v>27728</c:v>
                </c:pt>
                <c:pt idx="210">
                  <c:v>27759</c:v>
                </c:pt>
                <c:pt idx="211">
                  <c:v>27931</c:v>
                </c:pt>
                <c:pt idx="212">
                  <c:v>27955</c:v>
                </c:pt>
                <c:pt idx="213">
                  <c:v>27980</c:v>
                </c:pt>
                <c:pt idx="214">
                  <c:v>27995</c:v>
                </c:pt>
                <c:pt idx="215">
                  <c:v>28096</c:v>
                </c:pt>
                <c:pt idx="216">
                  <c:v>28148</c:v>
                </c:pt>
                <c:pt idx="217">
                  <c:v>28214</c:v>
                </c:pt>
                <c:pt idx="218">
                  <c:v>28348</c:v>
                </c:pt>
                <c:pt idx="219">
                  <c:v>28625</c:v>
                </c:pt>
                <c:pt idx="220">
                  <c:v>28654</c:v>
                </c:pt>
                <c:pt idx="221">
                  <c:v>28723</c:v>
                </c:pt>
                <c:pt idx="222">
                  <c:v>28751</c:v>
                </c:pt>
                <c:pt idx="223">
                  <c:v>28807</c:v>
                </c:pt>
                <c:pt idx="224">
                  <c:v>28895</c:v>
                </c:pt>
                <c:pt idx="225">
                  <c:v>29055</c:v>
                </c:pt>
                <c:pt idx="226">
                  <c:v>29077</c:v>
                </c:pt>
                <c:pt idx="227">
                  <c:v>29079</c:v>
                </c:pt>
                <c:pt idx="228">
                  <c:v>29096</c:v>
                </c:pt>
                <c:pt idx="229">
                  <c:v>29239</c:v>
                </c:pt>
                <c:pt idx="230">
                  <c:v>29423</c:v>
                </c:pt>
                <c:pt idx="231">
                  <c:v>29546</c:v>
                </c:pt>
                <c:pt idx="232">
                  <c:v>29644</c:v>
                </c:pt>
                <c:pt idx="233">
                  <c:v>29702</c:v>
                </c:pt>
                <c:pt idx="234">
                  <c:v>29919</c:v>
                </c:pt>
                <c:pt idx="235">
                  <c:v>30014</c:v>
                </c:pt>
                <c:pt idx="236">
                  <c:v>30271</c:v>
                </c:pt>
                <c:pt idx="237">
                  <c:v>30272</c:v>
                </c:pt>
                <c:pt idx="238">
                  <c:v>30377</c:v>
                </c:pt>
                <c:pt idx="239">
                  <c:v>30563</c:v>
                </c:pt>
                <c:pt idx="240">
                  <c:v>30661</c:v>
                </c:pt>
                <c:pt idx="241">
                  <c:v>31070</c:v>
                </c:pt>
                <c:pt idx="242">
                  <c:v>31628</c:v>
                </c:pt>
                <c:pt idx="243">
                  <c:v>31638</c:v>
                </c:pt>
                <c:pt idx="244">
                  <c:v>31854</c:v>
                </c:pt>
                <c:pt idx="245">
                  <c:v>31858</c:v>
                </c:pt>
                <c:pt idx="246">
                  <c:v>31997</c:v>
                </c:pt>
                <c:pt idx="247">
                  <c:v>32251</c:v>
                </c:pt>
                <c:pt idx="248">
                  <c:v>32289</c:v>
                </c:pt>
                <c:pt idx="249">
                  <c:v>32430</c:v>
                </c:pt>
                <c:pt idx="250">
                  <c:v>32446</c:v>
                </c:pt>
                <c:pt idx="251">
                  <c:v>32476</c:v>
                </c:pt>
                <c:pt idx="252">
                  <c:v>32557</c:v>
                </c:pt>
                <c:pt idx="253">
                  <c:v>32630</c:v>
                </c:pt>
                <c:pt idx="254">
                  <c:v>32646</c:v>
                </c:pt>
                <c:pt idx="255">
                  <c:v>32746</c:v>
                </c:pt>
                <c:pt idx="256">
                  <c:v>32848</c:v>
                </c:pt>
                <c:pt idx="257">
                  <c:v>33566</c:v>
                </c:pt>
                <c:pt idx="258">
                  <c:v>33654</c:v>
                </c:pt>
                <c:pt idx="259">
                  <c:v>33918</c:v>
                </c:pt>
                <c:pt idx="260">
                  <c:v>34207</c:v>
                </c:pt>
                <c:pt idx="261">
                  <c:v>34301</c:v>
                </c:pt>
                <c:pt idx="262">
                  <c:v>34726</c:v>
                </c:pt>
                <c:pt idx="263">
                  <c:v>34798</c:v>
                </c:pt>
                <c:pt idx="264">
                  <c:v>34904</c:v>
                </c:pt>
                <c:pt idx="265">
                  <c:v>34915</c:v>
                </c:pt>
                <c:pt idx="266">
                  <c:v>34945</c:v>
                </c:pt>
                <c:pt idx="267">
                  <c:v>35119</c:v>
                </c:pt>
                <c:pt idx="268">
                  <c:v>35152</c:v>
                </c:pt>
                <c:pt idx="269">
                  <c:v>35225</c:v>
                </c:pt>
                <c:pt idx="270">
                  <c:v>35952</c:v>
                </c:pt>
                <c:pt idx="271">
                  <c:v>36115</c:v>
                </c:pt>
                <c:pt idx="272">
                  <c:v>36121</c:v>
                </c:pt>
                <c:pt idx="273">
                  <c:v>36255</c:v>
                </c:pt>
                <c:pt idx="274">
                  <c:v>36340</c:v>
                </c:pt>
                <c:pt idx="275">
                  <c:v>36397</c:v>
                </c:pt>
                <c:pt idx="276">
                  <c:v>36462</c:v>
                </c:pt>
                <c:pt idx="277">
                  <c:v>36475</c:v>
                </c:pt>
                <c:pt idx="278">
                  <c:v>36571</c:v>
                </c:pt>
                <c:pt idx="279">
                  <c:v>36583</c:v>
                </c:pt>
                <c:pt idx="280">
                  <c:v>36683</c:v>
                </c:pt>
                <c:pt idx="281">
                  <c:v>36715</c:v>
                </c:pt>
                <c:pt idx="282">
                  <c:v>36735</c:v>
                </c:pt>
                <c:pt idx="283">
                  <c:v>36754</c:v>
                </c:pt>
                <c:pt idx="284">
                  <c:v>36850</c:v>
                </c:pt>
                <c:pt idx="285">
                  <c:v>36927</c:v>
                </c:pt>
                <c:pt idx="286">
                  <c:v>36945</c:v>
                </c:pt>
                <c:pt idx="287">
                  <c:v>36997</c:v>
                </c:pt>
                <c:pt idx="288">
                  <c:v>37261</c:v>
                </c:pt>
                <c:pt idx="289">
                  <c:v>37591</c:v>
                </c:pt>
                <c:pt idx="290">
                  <c:v>37687</c:v>
                </c:pt>
                <c:pt idx="291">
                  <c:v>37776</c:v>
                </c:pt>
                <c:pt idx="292">
                  <c:v>38236</c:v>
                </c:pt>
                <c:pt idx="293">
                  <c:v>38435</c:v>
                </c:pt>
                <c:pt idx="294">
                  <c:v>38524</c:v>
                </c:pt>
                <c:pt idx="295">
                  <c:v>38703</c:v>
                </c:pt>
                <c:pt idx="296">
                  <c:v>38745</c:v>
                </c:pt>
                <c:pt idx="297">
                  <c:v>38814</c:v>
                </c:pt>
                <c:pt idx="298">
                  <c:v>39296</c:v>
                </c:pt>
                <c:pt idx="299">
                  <c:v>39419</c:v>
                </c:pt>
                <c:pt idx="300">
                  <c:v>39657</c:v>
                </c:pt>
                <c:pt idx="301">
                  <c:v>39787</c:v>
                </c:pt>
                <c:pt idx="302">
                  <c:v>40049</c:v>
                </c:pt>
                <c:pt idx="303">
                  <c:v>40102</c:v>
                </c:pt>
                <c:pt idx="304">
                  <c:v>40198</c:v>
                </c:pt>
                <c:pt idx="305">
                  <c:v>40609</c:v>
                </c:pt>
                <c:pt idx="306">
                  <c:v>40719</c:v>
                </c:pt>
                <c:pt idx="307">
                  <c:v>40919</c:v>
                </c:pt>
                <c:pt idx="308">
                  <c:v>40975</c:v>
                </c:pt>
                <c:pt idx="309">
                  <c:v>41094</c:v>
                </c:pt>
                <c:pt idx="310">
                  <c:v>41270</c:v>
                </c:pt>
                <c:pt idx="311">
                  <c:v>41424</c:v>
                </c:pt>
                <c:pt idx="312">
                  <c:v>41537</c:v>
                </c:pt>
                <c:pt idx="313">
                  <c:v>41690</c:v>
                </c:pt>
                <c:pt idx="314">
                  <c:v>41789</c:v>
                </c:pt>
                <c:pt idx="315">
                  <c:v>41896</c:v>
                </c:pt>
                <c:pt idx="316">
                  <c:v>42046</c:v>
                </c:pt>
                <c:pt idx="317">
                  <c:v>42178</c:v>
                </c:pt>
                <c:pt idx="318">
                  <c:v>42210</c:v>
                </c:pt>
                <c:pt idx="319">
                  <c:v>42235</c:v>
                </c:pt>
                <c:pt idx="320">
                  <c:v>42294</c:v>
                </c:pt>
                <c:pt idx="321">
                  <c:v>42332</c:v>
                </c:pt>
                <c:pt idx="322">
                  <c:v>42345</c:v>
                </c:pt>
                <c:pt idx="323">
                  <c:v>42347</c:v>
                </c:pt>
                <c:pt idx="324">
                  <c:v>42648</c:v>
                </c:pt>
                <c:pt idx="325">
                  <c:v>43034</c:v>
                </c:pt>
                <c:pt idx="326">
                  <c:v>43264</c:v>
                </c:pt>
                <c:pt idx="327">
                  <c:v>43465</c:v>
                </c:pt>
                <c:pt idx="328">
                  <c:v>43559</c:v>
                </c:pt>
                <c:pt idx="329">
                  <c:v>43798</c:v>
                </c:pt>
                <c:pt idx="330">
                  <c:v>43836</c:v>
                </c:pt>
                <c:pt idx="331">
                  <c:v>44011</c:v>
                </c:pt>
                <c:pt idx="332">
                  <c:v>44199</c:v>
                </c:pt>
                <c:pt idx="333">
                  <c:v>44267</c:v>
                </c:pt>
                <c:pt idx="334">
                  <c:v>44397</c:v>
                </c:pt>
                <c:pt idx="335">
                  <c:v>44449</c:v>
                </c:pt>
                <c:pt idx="336">
                  <c:v>44605</c:v>
                </c:pt>
                <c:pt idx="337">
                  <c:v>44655</c:v>
                </c:pt>
                <c:pt idx="338">
                  <c:v>45164</c:v>
                </c:pt>
                <c:pt idx="339">
                  <c:v>45636</c:v>
                </c:pt>
                <c:pt idx="340">
                  <c:v>45714</c:v>
                </c:pt>
                <c:pt idx="341">
                  <c:v>45902</c:v>
                </c:pt>
                <c:pt idx="342">
                  <c:v>45907</c:v>
                </c:pt>
                <c:pt idx="343">
                  <c:v>45972</c:v>
                </c:pt>
                <c:pt idx="344">
                  <c:v>46046</c:v>
                </c:pt>
                <c:pt idx="345">
                  <c:v>46130</c:v>
                </c:pt>
                <c:pt idx="346">
                  <c:v>46139</c:v>
                </c:pt>
                <c:pt idx="347">
                  <c:v>46433</c:v>
                </c:pt>
                <c:pt idx="348">
                  <c:v>46472</c:v>
                </c:pt>
                <c:pt idx="349">
                  <c:v>46722</c:v>
                </c:pt>
                <c:pt idx="350">
                  <c:v>46799</c:v>
                </c:pt>
                <c:pt idx="351">
                  <c:v>46905</c:v>
                </c:pt>
                <c:pt idx="352">
                  <c:v>46916</c:v>
                </c:pt>
                <c:pt idx="353">
                  <c:v>47150</c:v>
                </c:pt>
                <c:pt idx="354">
                  <c:v>47220</c:v>
                </c:pt>
                <c:pt idx="355">
                  <c:v>47232</c:v>
                </c:pt>
                <c:pt idx="356">
                  <c:v>47307</c:v>
                </c:pt>
                <c:pt idx="357">
                  <c:v>47583</c:v>
                </c:pt>
                <c:pt idx="358">
                  <c:v>47635</c:v>
                </c:pt>
                <c:pt idx="359">
                  <c:v>47666</c:v>
                </c:pt>
                <c:pt idx="360">
                  <c:v>47742</c:v>
                </c:pt>
                <c:pt idx="361">
                  <c:v>48208</c:v>
                </c:pt>
                <c:pt idx="362">
                  <c:v>49064</c:v>
                </c:pt>
                <c:pt idx="363">
                  <c:v>49299</c:v>
                </c:pt>
                <c:pt idx="364">
                  <c:v>49347</c:v>
                </c:pt>
              </c:numCache>
            </c:numRef>
          </c:xVal>
          <c:yVal>
            <c:numRef>
              <c:f>'vsLSD(cutoff50K)'!$O$5:$O$380</c:f>
              <c:numCache>
                <c:formatCode>General</c:formatCode>
                <c:ptCount val="376"/>
                <c:pt idx="0">
                  <c:v>1</c:v>
                </c:pt>
                <c:pt idx="1">
                  <c:v>0.85700000000000265</c:v>
                </c:pt>
                <c:pt idx="2">
                  <c:v>0.87500000000000278</c:v>
                </c:pt>
                <c:pt idx="3">
                  <c:v>0.88900000000000001</c:v>
                </c:pt>
                <c:pt idx="4">
                  <c:v>0.8</c:v>
                </c:pt>
                <c:pt idx="5">
                  <c:v>0.72700000000000264</c:v>
                </c:pt>
                <c:pt idx="6">
                  <c:v>0.75000000000000278</c:v>
                </c:pt>
                <c:pt idx="7">
                  <c:v>0.7690000000000029</c:v>
                </c:pt>
                <c:pt idx="8">
                  <c:v>0.71400000000000263</c:v>
                </c:pt>
                <c:pt idx="9">
                  <c:v>0.66700000000000403</c:v>
                </c:pt>
                <c:pt idx="10">
                  <c:v>0.68800000000000161</c:v>
                </c:pt>
                <c:pt idx="11">
                  <c:v>0.70600000000000263</c:v>
                </c:pt>
                <c:pt idx="12">
                  <c:v>0.72200000000000264</c:v>
                </c:pt>
                <c:pt idx="13">
                  <c:v>0.68400000000000005</c:v>
                </c:pt>
                <c:pt idx="14">
                  <c:v>0.70000000000000262</c:v>
                </c:pt>
                <c:pt idx="15">
                  <c:v>0.71400000000000263</c:v>
                </c:pt>
                <c:pt idx="16">
                  <c:v>0.68200000000000005</c:v>
                </c:pt>
                <c:pt idx="17">
                  <c:v>0.69600000000000162</c:v>
                </c:pt>
                <c:pt idx="18">
                  <c:v>0.66700000000000403</c:v>
                </c:pt>
                <c:pt idx="19">
                  <c:v>0.68</c:v>
                </c:pt>
                <c:pt idx="20">
                  <c:v>0.65400000000000302</c:v>
                </c:pt>
                <c:pt idx="21">
                  <c:v>0.66700000000000403</c:v>
                </c:pt>
                <c:pt idx="22">
                  <c:v>0.67900000000000404</c:v>
                </c:pt>
                <c:pt idx="23">
                  <c:v>0.69000000000000261</c:v>
                </c:pt>
                <c:pt idx="24">
                  <c:v>0.70000000000000262</c:v>
                </c:pt>
                <c:pt idx="25">
                  <c:v>0.71000000000000263</c:v>
                </c:pt>
                <c:pt idx="26">
                  <c:v>0.68800000000000161</c:v>
                </c:pt>
                <c:pt idx="27">
                  <c:v>0.66700000000000403</c:v>
                </c:pt>
                <c:pt idx="28">
                  <c:v>0.64700000000000291</c:v>
                </c:pt>
                <c:pt idx="29">
                  <c:v>0.65700000000000303</c:v>
                </c:pt>
                <c:pt idx="30">
                  <c:v>0.66700000000000403</c:v>
                </c:pt>
                <c:pt idx="31">
                  <c:v>0.67600000000000404</c:v>
                </c:pt>
                <c:pt idx="32">
                  <c:v>0.65800000000000303</c:v>
                </c:pt>
                <c:pt idx="33">
                  <c:v>0.66700000000000403</c:v>
                </c:pt>
                <c:pt idx="34">
                  <c:v>0.65000000000000291</c:v>
                </c:pt>
                <c:pt idx="35">
                  <c:v>0.63400000000000289</c:v>
                </c:pt>
                <c:pt idx="36">
                  <c:v>0.6430000000000029</c:v>
                </c:pt>
                <c:pt idx="37">
                  <c:v>0.65100000000000291</c:v>
                </c:pt>
                <c:pt idx="38">
                  <c:v>0.6360000000000029</c:v>
                </c:pt>
                <c:pt idx="39">
                  <c:v>0.6440000000000029</c:v>
                </c:pt>
                <c:pt idx="40">
                  <c:v>0.65200000000000302</c:v>
                </c:pt>
                <c:pt idx="41">
                  <c:v>0.6380000000000029</c:v>
                </c:pt>
                <c:pt idx="42">
                  <c:v>0.62500000000000278</c:v>
                </c:pt>
                <c:pt idx="43">
                  <c:v>0.63300000000000289</c:v>
                </c:pt>
                <c:pt idx="44">
                  <c:v>0.62000000000000277</c:v>
                </c:pt>
                <c:pt idx="45">
                  <c:v>0.62700000000000289</c:v>
                </c:pt>
                <c:pt idx="46">
                  <c:v>0.6350000000000029</c:v>
                </c:pt>
                <c:pt idx="47">
                  <c:v>0.6420000000000029</c:v>
                </c:pt>
                <c:pt idx="48">
                  <c:v>0.64800000000000291</c:v>
                </c:pt>
                <c:pt idx="49">
                  <c:v>0.65500000000000302</c:v>
                </c:pt>
                <c:pt idx="50">
                  <c:v>0.6430000000000029</c:v>
                </c:pt>
                <c:pt idx="51">
                  <c:v>0.64900000000000291</c:v>
                </c:pt>
                <c:pt idx="52">
                  <c:v>0.65500000000000302</c:v>
                </c:pt>
                <c:pt idx="53">
                  <c:v>0.66100000000000303</c:v>
                </c:pt>
                <c:pt idx="54">
                  <c:v>0.65000000000000291</c:v>
                </c:pt>
                <c:pt idx="55">
                  <c:v>0.6390000000000029</c:v>
                </c:pt>
                <c:pt idx="56">
                  <c:v>0.62900000000000289</c:v>
                </c:pt>
                <c:pt idx="57">
                  <c:v>0.61900000000000277</c:v>
                </c:pt>
                <c:pt idx="58">
                  <c:v>0.62500000000000278</c:v>
                </c:pt>
                <c:pt idx="59">
                  <c:v>0.63100000000000289</c:v>
                </c:pt>
                <c:pt idx="60">
                  <c:v>0.6360000000000029</c:v>
                </c:pt>
                <c:pt idx="61">
                  <c:v>0.6420000000000029</c:v>
                </c:pt>
                <c:pt idx="62">
                  <c:v>0.64700000000000291</c:v>
                </c:pt>
                <c:pt idx="63">
                  <c:v>0.65200000000000302</c:v>
                </c:pt>
                <c:pt idx="64">
                  <c:v>0.65700000000000303</c:v>
                </c:pt>
                <c:pt idx="65">
                  <c:v>0.64800000000000291</c:v>
                </c:pt>
                <c:pt idx="66">
                  <c:v>0.65300000000000302</c:v>
                </c:pt>
                <c:pt idx="67">
                  <c:v>0.6440000000000029</c:v>
                </c:pt>
                <c:pt idx="68">
                  <c:v>0.6350000000000029</c:v>
                </c:pt>
                <c:pt idx="69">
                  <c:v>0.6400000000000029</c:v>
                </c:pt>
                <c:pt idx="70">
                  <c:v>0.63200000000000289</c:v>
                </c:pt>
                <c:pt idx="71">
                  <c:v>0.6360000000000029</c:v>
                </c:pt>
                <c:pt idx="72">
                  <c:v>0.6410000000000029</c:v>
                </c:pt>
                <c:pt idx="73">
                  <c:v>0.63300000000000289</c:v>
                </c:pt>
                <c:pt idx="74">
                  <c:v>0.62500000000000278</c:v>
                </c:pt>
                <c:pt idx="75">
                  <c:v>0.61700000000000277</c:v>
                </c:pt>
                <c:pt idx="76">
                  <c:v>0.61000000000000265</c:v>
                </c:pt>
                <c:pt idx="77">
                  <c:v>0.61400000000000265</c:v>
                </c:pt>
                <c:pt idx="78">
                  <c:v>0.60700000000000265</c:v>
                </c:pt>
                <c:pt idx="79">
                  <c:v>0.60000000000000264</c:v>
                </c:pt>
                <c:pt idx="80">
                  <c:v>0.60500000000000265</c:v>
                </c:pt>
                <c:pt idx="81">
                  <c:v>0.60900000000000265</c:v>
                </c:pt>
                <c:pt idx="82">
                  <c:v>0.60200000000000264</c:v>
                </c:pt>
                <c:pt idx="83">
                  <c:v>0.59599999999999997</c:v>
                </c:pt>
                <c:pt idx="84">
                  <c:v>0.60000000000000264</c:v>
                </c:pt>
                <c:pt idx="85">
                  <c:v>0.60400000000000265</c:v>
                </c:pt>
                <c:pt idx="86">
                  <c:v>0.59799999999999998</c:v>
                </c:pt>
                <c:pt idx="87">
                  <c:v>0.60200000000000264</c:v>
                </c:pt>
                <c:pt idx="88">
                  <c:v>0.59599999999999997</c:v>
                </c:pt>
                <c:pt idx="89">
                  <c:v>0.60000000000000264</c:v>
                </c:pt>
                <c:pt idx="90">
                  <c:v>0.60400000000000265</c:v>
                </c:pt>
                <c:pt idx="91">
                  <c:v>0.60800000000000265</c:v>
                </c:pt>
                <c:pt idx="92">
                  <c:v>0.61200000000000265</c:v>
                </c:pt>
                <c:pt idx="93">
                  <c:v>0.61600000000000277</c:v>
                </c:pt>
                <c:pt idx="94">
                  <c:v>0.61000000000000265</c:v>
                </c:pt>
                <c:pt idx="95">
                  <c:v>0.60400000000000265</c:v>
                </c:pt>
                <c:pt idx="96">
                  <c:v>0.60800000000000265</c:v>
                </c:pt>
                <c:pt idx="97">
                  <c:v>0.60200000000000264</c:v>
                </c:pt>
                <c:pt idx="98">
                  <c:v>0.60600000000000265</c:v>
                </c:pt>
                <c:pt idx="99">
                  <c:v>0.60000000000000264</c:v>
                </c:pt>
                <c:pt idx="100">
                  <c:v>0.60400000000000265</c:v>
                </c:pt>
                <c:pt idx="101">
                  <c:v>0.60700000000000265</c:v>
                </c:pt>
                <c:pt idx="102">
                  <c:v>0.60200000000000264</c:v>
                </c:pt>
                <c:pt idx="103">
                  <c:v>0.60600000000000265</c:v>
                </c:pt>
                <c:pt idx="104">
                  <c:v>0.60000000000000264</c:v>
                </c:pt>
                <c:pt idx="105">
                  <c:v>0.60400000000000265</c:v>
                </c:pt>
                <c:pt idx="106">
                  <c:v>0.60700000000000265</c:v>
                </c:pt>
                <c:pt idx="107">
                  <c:v>0.60200000000000264</c:v>
                </c:pt>
                <c:pt idx="108">
                  <c:v>0.60500000000000265</c:v>
                </c:pt>
                <c:pt idx="109">
                  <c:v>0.60000000000000264</c:v>
                </c:pt>
                <c:pt idx="110">
                  <c:v>0.60300000000000264</c:v>
                </c:pt>
                <c:pt idx="111">
                  <c:v>0.60700000000000265</c:v>
                </c:pt>
                <c:pt idx="112">
                  <c:v>0.61000000000000265</c:v>
                </c:pt>
                <c:pt idx="113">
                  <c:v>0.60500000000000265</c:v>
                </c:pt>
                <c:pt idx="114">
                  <c:v>0.60000000000000264</c:v>
                </c:pt>
                <c:pt idx="115">
                  <c:v>0.60300000000000264</c:v>
                </c:pt>
                <c:pt idx="116">
                  <c:v>0.60700000000000265</c:v>
                </c:pt>
                <c:pt idx="117">
                  <c:v>0.61000000000000265</c:v>
                </c:pt>
                <c:pt idx="118">
                  <c:v>0.60500000000000265</c:v>
                </c:pt>
                <c:pt idx="119">
                  <c:v>0.60800000000000265</c:v>
                </c:pt>
                <c:pt idx="120">
                  <c:v>0.61100000000000265</c:v>
                </c:pt>
                <c:pt idx="121">
                  <c:v>0.60600000000000265</c:v>
                </c:pt>
                <c:pt idx="122">
                  <c:v>0.60900000000000265</c:v>
                </c:pt>
                <c:pt idx="123">
                  <c:v>0.61200000000000265</c:v>
                </c:pt>
                <c:pt idx="124">
                  <c:v>0.60800000000000265</c:v>
                </c:pt>
                <c:pt idx="125">
                  <c:v>0.60300000000000264</c:v>
                </c:pt>
                <c:pt idx="126">
                  <c:v>0.59799999999999998</c:v>
                </c:pt>
                <c:pt idx="127">
                  <c:v>0.59399999999999997</c:v>
                </c:pt>
                <c:pt idx="128">
                  <c:v>0.59699999999999998</c:v>
                </c:pt>
                <c:pt idx="129">
                  <c:v>0.59299999999999997</c:v>
                </c:pt>
                <c:pt idx="130">
                  <c:v>0.58799999999999997</c:v>
                </c:pt>
                <c:pt idx="131">
                  <c:v>0.59099999999999997</c:v>
                </c:pt>
                <c:pt idx="132">
                  <c:v>0.59399999999999997</c:v>
                </c:pt>
                <c:pt idx="133">
                  <c:v>0.59699999999999998</c:v>
                </c:pt>
                <c:pt idx="134">
                  <c:v>0.60000000000000264</c:v>
                </c:pt>
                <c:pt idx="135">
                  <c:v>0.59599999999999997</c:v>
                </c:pt>
                <c:pt idx="136">
                  <c:v>0.59199999999999997</c:v>
                </c:pt>
                <c:pt idx="137">
                  <c:v>0.58699999999999997</c:v>
                </c:pt>
                <c:pt idx="138">
                  <c:v>0.58299999999999996</c:v>
                </c:pt>
                <c:pt idx="139">
                  <c:v>0.58599999999999997</c:v>
                </c:pt>
                <c:pt idx="140">
                  <c:v>0.58899999999999997</c:v>
                </c:pt>
                <c:pt idx="141">
                  <c:v>0.58499999999999996</c:v>
                </c:pt>
                <c:pt idx="142">
                  <c:v>0.58099999999999996</c:v>
                </c:pt>
                <c:pt idx="143">
                  <c:v>0.57700000000000262</c:v>
                </c:pt>
                <c:pt idx="144">
                  <c:v>0.57300000000000162</c:v>
                </c:pt>
                <c:pt idx="145">
                  <c:v>0.57600000000000262</c:v>
                </c:pt>
                <c:pt idx="146">
                  <c:v>0.57900000000000262</c:v>
                </c:pt>
                <c:pt idx="147">
                  <c:v>0.57500000000000262</c:v>
                </c:pt>
                <c:pt idx="148">
                  <c:v>0.57800000000000262</c:v>
                </c:pt>
                <c:pt idx="149">
                  <c:v>0.58099999999999996</c:v>
                </c:pt>
                <c:pt idx="150">
                  <c:v>0.57700000000000262</c:v>
                </c:pt>
                <c:pt idx="151">
                  <c:v>0.57300000000000162</c:v>
                </c:pt>
                <c:pt idx="152">
                  <c:v>0.57000000000000162</c:v>
                </c:pt>
                <c:pt idx="153">
                  <c:v>0.56600000000000161</c:v>
                </c:pt>
                <c:pt idx="154">
                  <c:v>0.56900000000000162</c:v>
                </c:pt>
                <c:pt idx="155">
                  <c:v>0.57100000000000162</c:v>
                </c:pt>
                <c:pt idx="156">
                  <c:v>0.56800000000000161</c:v>
                </c:pt>
                <c:pt idx="157">
                  <c:v>0.57100000000000162</c:v>
                </c:pt>
                <c:pt idx="158">
                  <c:v>0.57300000000000162</c:v>
                </c:pt>
                <c:pt idx="159">
                  <c:v>0.57000000000000162</c:v>
                </c:pt>
                <c:pt idx="160">
                  <c:v>0.56600000000000161</c:v>
                </c:pt>
                <c:pt idx="161">
                  <c:v>0.56900000000000162</c:v>
                </c:pt>
                <c:pt idx="162">
                  <c:v>0.56500000000000161</c:v>
                </c:pt>
                <c:pt idx="163">
                  <c:v>0.56200000000000105</c:v>
                </c:pt>
                <c:pt idx="164">
                  <c:v>0.55900000000000005</c:v>
                </c:pt>
                <c:pt idx="165">
                  <c:v>0.56100000000000005</c:v>
                </c:pt>
                <c:pt idx="166">
                  <c:v>0.55800000000000005</c:v>
                </c:pt>
                <c:pt idx="167">
                  <c:v>0.55500000000000005</c:v>
                </c:pt>
                <c:pt idx="168">
                  <c:v>0.55200000000000005</c:v>
                </c:pt>
                <c:pt idx="169">
                  <c:v>0.54900000000000004</c:v>
                </c:pt>
                <c:pt idx="170">
                  <c:v>0.54500000000000004</c:v>
                </c:pt>
                <c:pt idx="171">
                  <c:v>0.54200000000000004</c:v>
                </c:pt>
                <c:pt idx="172">
                  <c:v>0.53900000000000003</c:v>
                </c:pt>
                <c:pt idx="173">
                  <c:v>0.53600000000000003</c:v>
                </c:pt>
                <c:pt idx="174">
                  <c:v>0.53300000000000003</c:v>
                </c:pt>
                <c:pt idx="175">
                  <c:v>0.53</c:v>
                </c:pt>
                <c:pt idx="176">
                  <c:v>0.53300000000000003</c:v>
                </c:pt>
                <c:pt idx="177">
                  <c:v>0.53</c:v>
                </c:pt>
                <c:pt idx="178">
                  <c:v>0.52700000000000002</c:v>
                </c:pt>
                <c:pt idx="179">
                  <c:v>0.52400000000000002</c:v>
                </c:pt>
                <c:pt idx="180">
                  <c:v>0.52200000000000002</c:v>
                </c:pt>
                <c:pt idx="181">
                  <c:v>0.51900000000000002</c:v>
                </c:pt>
                <c:pt idx="182">
                  <c:v>0.51600000000000001</c:v>
                </c:pt>
                <c:pt idx="183">
                  <c:v>0.51300000000000001</c:v>
                </c:pt>
                <c:pt idx="184">
                  <c:v>0.51100000000000001</c:v>
                </c:pt>
                <c:pt idx="185">
                  <c:v>0.50800000000000001</c:v>
                </c:pt>
                <c:pt idx="186">
                  <c:v>0.505</c:v>
                </c:pt>
                <c:pt idx="187">
                  <c:v>0.503</c:v>
                </c:pt>
                <c:pt idx="188">
                  <c:v>0.5</c:v>
                </c:pt>
                <c:pt idx="189">
                  <c:v>0.49700000000000039</c:v>
                </c:pt>
                <c:pt idx="190">
                  <c:v>0.49500000000000038</c:v>
                </c:pt>
                <c:pt idx="191">
                  <c:v>0.49200000000000038</c:v>
                </c:pt>
                <c:pt idx="192">
                  <c:v>0.49000000000000032</c:v>
                </c:pt>
                <c:pt idx="193">
                  <c:v>0.48700000000000032</c:v>
                </c:pt>
                <c:pt idx="194">
                  <c:v>0.48500000000000032</c:v>
                </c:pt>
                <c:pt idx="195">
                  <c:v>0.48800000000000032</c:v>
                </c:pt>
                <c:pt idx="196">
                  <c:v>0.49000000000000032</c:v>
                </c:pt>
                <c:pt idx="197">
                  <c:v>0.48800000000000032</c:v>
                </c:pt>
                <c:pt idx="198">
                  <c:v>0.49000000000000032</c:v>
                </c:pt>
                <c:pt idx="199">
                  <c:v>0.48800000000000032</c:v>
                </c:pt>
                <c:pt idx="200">
                  <c:v>0.48500000000000032</c:v>
                </c:pt>
                <c:pt idx="201">
                  <c:v>0.48300000000000032</c:v>
                </c:pt>
                <c:pt idx="202">
                  <c:v>0.48100000000000032</c:v>
                </c:pt>
                <c:pt idx="203">
                  <c:v>0.48300000000000032</c:v>
                </c:pt>
                <c:pt idx="204">
                  <c:v>0.48100000000000032</c:v>
                </c:pt>
                <c:pt idx="205">
                  <c:v>0.47900000000000031</c:v>
                </c:pt>
                <c:pt idx="206">
                  <c:v>0.47600000000000031</c:v>
                </c:pt>
                <c:pt idx="207">
                  <c:v>0.47400000000000031</c:v>
                </c:pt>
                <c:pt idx="208">
                  <c:v>0.47200000000000031</c:v>
                </c:pt>
                <c:pt idx="209">
                  <c:v>0.47000000000000008</c:v>
                </c:pt>
                <c:pt idx="210">
                  <c:v>0.46800000000000008</c:v>
                </c:pt>
                <c:pt idx="211">
                  <c:v>0.46500000000000002</c:v>
                </c:pt>
                <c:pt idx="212">
                  <c:v>0.46300000000000002</c:v>
                </c:pt>
                <c:pt idx="213">
                  <c:v>0.46600000000000008</c:v>
                </c:pt>
                <c:pt idx="214">
                  <c:v>0.46400000000000002</c:v>
                </c:pt>
                <c:pt idx="215">
                  <c:v>0.46600000000000008</c:v>
                </c:pt>
                <c:pt idx="216">
                  <c:v>0.46400000000000002</c:v>
                </c:pt>
                <c:pt idx="217">
                  <c:v>0.46200000000000002</c:v>
                </c:pt>
                <c:pt idx="218">
                  <c:v>0.46</c:v>
                </c:pt>
                <c:pt idx="219">
                  <c:v>0.46200000000000002</c:v>
                </c:pt>
                <c:pt idx="220">
                  <c:v>0.46</c:v>
                </c:pt>
                <c:pt idx="221">
                  <c:v>0.45800000000000002</c:v>
                </c:pt>
                <c:pt idx="222">
                  <c:v>0.45600000000000002</c:v>
                </c:pt>
                <c:pt idx="223">
                  <c:v>0.45400000000000001</c:v>
                </c:pt>
                <c:pt idx="224">
                  <c:v>0.45700000000000002</c:v>
                </c:pt>
                <c:pt idx="225">
                  <c:v>0.45500000000000002</c:v>
                </c:pt>
                <c:pt idx="226">
                  <c:v>0.45700000000000002</c:v>
                </c:pt>
                <c:pt idx="227">
                  <c:v>0.45500000000000002</c:v>
                </c:pt>
                <c:pt idx="228">
                  <c:v>0.45300000000000001</c:v>
                </c:pt>
                <c:pt idx="229">
                  <c:v>0.45500000000000002</c:v>
                </c:pt>
                <c:pt idx="230">
                  <c:v>0.45300000000000001</c:v>
                </c:pt>
                <c:pt idx="231">
                  <c:v>0.45600000000000002</c:v>
                </c:pt>
                <c:pt idx="232">
                  <c:v>0.45400000000000001</c:v>
                </c:pt>
                <c:pt idx="233">
                  <c:v>0.45200000000000001</c:v>
                </c:pt>
                <c:pt idx="234">
                  <c:v>0.45</c:v>
                </c:pt>
                <c:pt idx="235">
                  <c:v>0.44800000000000001</c:v>
                </c:pt>
                <c:pt idx="236">
                  <c:v>0.44600000000000001</c:v>
                </c:pt>
                <c:pt idx="237">
                  <c:v>0.44400000000000001</c:v>
                </c:pt>
                <c:pt idx="238">
                  <c:v>0.443</c:v>
                </c:pt>
                <c:pt idx="239">
                  <c:v>0.441</c:v>
                </c:pt>
                <c:pt idx="240">
                  <c:v>0.43900000000000039</c:v>
                </c:pt>
                <c:pt idx="241">
                  <c:v>0.441</c:v>
                </c:pt>
                <c:pt idx="242">
                  <c:v>0.44</c:v>
                </c:pt>
                <c:pt idx="243">
                  <c:v>0.43800000000000039</c:v>
                </c:pt>
                <c:pt idx="244">
                  <c:v>0.43600000000000039</c:v>
                </c:pt>
                <c:pt idx="245">
                  <c:v>0.43800000000000039</c:v>
                </c:pt>
                <c:pt idx="246">
                  <c:v>0.43700000000000039</c:v>
                </c:pt>
                <c:pt idx="247">
                  <c:v>0.43500000000000039</c:v>
                </c:pt>
                <c:pt idx="248">
                  <c:v>0.43300000000000038</c:v>
                </c:pt>
                <c:pt idx="249">
                  <c:v>0.43100000000000038</c:v>
                </c:pt>
                <c:pt idx="250">
                  <c:v>0.43000000000000038</c:v>
                </c:pt>
                <c:pt idx="251">
                  <c:v>0.42800000000000032</c:v>
                </c:pt>
                <c:pt idx="252">
                  <c:v>0.42600000000000032</c:v>
                </c:pt>
                <c:pt idx="253">
                  <c:v>0.42900000000000038</c:v>
                </c:pt>
                <c:pt idx="254">
                  <c:v>0.42700000000000032</c:v>
                </c:pt>
                <c:pt idx="255">
                  <c:v>0.42500000000000032</c:v>
                </c:pt>
                <c:pt idx="256">
                  <c:v>0.42400000000000032</c:v>
                </c:pt>
                <c:pt idx="257">
                  <c:v>0.42200000000000032</c:v>
                </c:pt>
                <c:pt idx="258">
                  <c:v>0.42000000000000032</c:v>
                </c:pt>
                <c:pt idx="259">
                  <c:v>0.41900000000000032</c:v>
                </c:pt>
                <c:pt idx="260">
                  <c:v>0.41700000000000031</c:v>
                </c:pt>
                <c:pt idx="261">
                  <c:v>0.41600000000000031</c:v>
                </c:pt>
                <c:pt idx="262">
                  <c:v>0.41400000000000031</c:v>
                </c:pt>
                <c:pt idx="263">
                  <c:v>0.41300000000000031</c:v>
                </c:pt>
                <c:pt idx="264">
                  <c:v>0.41100000000000031</c:v>
                </c:pt>
                <c:pt idx="265">
                  <c:v>0.41000000000000031</c:v>
                </c:pt>
                <c:pt idx="266">
                  <c:v>0.40800000000000008</c:v>
                </c:pt>
                <c:pt idx="267">
                  <c:v>0.40700000000000008</c:v>
                </c:pt>
                <c:pt idx="268">
                  <c:v>0.40500000000000008</c:v>
                </c:pt>
                <c:pt idx="269">
                  <c:v>0.40400000000000008</c:v>
                </c:pt>
                <c:pt idx="270">
                  <c:v>0.40200000000000002</c:v>
                </c:pt>
                <c:pt idx="271">
                  <c:v>0.40100000000000002</c:v>
                </c:pt>
                <c:pt idx="272">
                  <c:v>0.40300000000000002</c:v>
                </c:pt>
                <c:pt idx="273">
                  <c:v>0.40100000000000002</c:v>
                </c:pt>
                <c:pt idx="274">
                  <c:v>0.4</c:v>
                </c:pt>
                <c:pt idx="275">
                  <c:v>0.39900000000000252</c:v>
                </c:pt>
                <c:pt idx="276">
                  <c:v>0.40100000000000002</c:v>
                </c:pt>
                <c:pt idx="277">
                  <c:v>0.39900000000000252</c:v>
                </c:pt>
                <c:pt idx="278">
                  <c:v>0.39800000000000252</c:v>
                </c:pt>
                <c:pt idx="279">
                  <c:v>0.39600000000000252</c:v>
                </c:pt>
                <c:pt idx="280">
                  <c:v>0.39500000000000252</c:v>
                </c:pt>
                <c:pt idx="281">
                  <c:v>0.39400000000000251</c:v>
                </c:pt>
                <c:pt idx="282">
                  <c:v>0.39200000000000246</c:v>
                </c:pt>
                <c:pt idx="283">
                  <c:v>0.39100000000000146</c:v>
                </c:pt>
                <c:pt idx="284">
                  <c:v>0.39000000000000046</c:v>
                </c:pt>
                <c:pt idx="285">
                  <c:v>0.38800000000000046</c:v>
                </c:pt>
                <c:pt idx="286">
                  <c:v>0.38700000000000045</c:v>
                </c:pt>
                <c:pt idx="287">
                  <c:v>0.38600000000000045</c:v>
                </c:pt>
                <c:pt idx="288">
                  <c:v>0.38400000000000045</c:v>
                </c:pt>
                <c:pt idx="289">
                  <c:v>0.38300000000000045</c:v>
                </c:pt>
                <c:pt idx="290">
                  <c:v>0.38200000000000045</c:v>
                </c:pt>
                <c:pt idx="291">
                  <c:v>0.38000000000000045</c:v>
                </c:pt>
                <c:pt idx="292">
                  <c:v>0.37900000000000045</c:v>
                </c:pt>
                <c:pt idx="293">
                  <c:v>0.38100000000000045</c:v>
                </c:pt>
                <c:pt idx="294">
                  <c:v>0.38000000000000045</c:v>
                </c:pt>
                <c:pt idx="295">
                  <c:v>0.37900000000000045</c:v>
                </c:pt>
                <c:pt idx="296">
                  <c:v>0.37700000000000039</c:v>
                </c:pt>
                <c:pt idx="297">
                  <c:v>0.37600000000000039</c:v>
                </c:pt>
                <c:pt idx="298">
                  <c:v>0.37500000000000039</c:v>
                </c:pt>
                <c:pt idx="299">
                  <c:v>0.37400000000000039</c:v>
                </c:pt>
                <c:pt idx="300">
                  <c:v>0.37300000000000039</c:v>
                </c:pt>
                <c:pt idx="301">
                  <c:v>0.37100000000000039</c:v>
                </c:pt>
                <c:pt idx="302">
                  <c:v>0.37000000000000038</c:v>
                </c:pt>
                <c:pt idx="303">
                  <c:v>0.36900000000000038</c:v>
                </c:pt>
                <c:pt idx="304">
                  <c:v>0.36800000000000038</c:v>
                </c:pt>
                <c:pt idx="305">
                  <c:v>0.36700000000000038</c:v>
                </c:pt>
                <c:pt idx="306">
                  <c:v>0.36500000000000032</c:v>
                </c:pt>
                <c:pt idx="307">
                  <c:v>0.36400000000000032</c:v>
                </c:pt>
                <c:pt idx="308">
                  <c:v>0.36300000000000032</c:v>
                </c:pt>
                <c:pt idx="309">
                  <c:v>0.36200000000000032</c:v>
                </c:pt>
                <c:pt idx="310">
                  <c:v>0.36100000000000032</c:v>
                </c:pt>
                <c:pt idx="311">
                  <c:v>0.36000000000000032</c:v>
                </c:pt>
                <c:pt idx="312">
                  <c:v>0.35800000000000032</c:v>
                </c:pt>
                <c:pt idx="313">
                  <c:v>0.35700000000000032</c:v>
                </c:pt>
                <c:pt idx="314">
                  <c:v>0.35600000000000032</c:v>
                </c:pt>
                <c:pt idx="315">
                  <c:v>0.35500000000000032</c:v>
                </c:pt>
                <c:pt idx="316">
                  <c:v>0.35400000000000031</c:v>
                </c:pt>
                <c:pt idx="317">
                  <c:v>0.35300000000000031</c:v>
                </c:pt>
                <c:pt idx="318">
                  <c:v>0.35200000000000031</c:v>
                </c:pt>
                <c:pt idx="319">
                  <c:v>0.35100000000000031</c:v>
                </c:pt>
                <c:pt idx="320">
                  <c:v>0.34900000000000031</c:v>
                </c:pt>
                <c:pt idx="321">
                  <c:v>0.34800000000000031</c:v>
                </c:pt>
                <c:pt idx="322">
                  <c:v>0.34700000000000031</c:v>
                </c:pt>
                <c:pt idx="323">
                  <c:v>0.34500000000000008</c:v>
                </c:pt>
                <c:pt idx="324">
                  <c:v>0.34400000000000008</c:v>
                </c:pt>
                <c:pt idx="325">
                  <c:v>0.34300000000000008</c:v>
                </c:pt>
                <c:pt idx="326">
                  <c:v>0.34200000000000008</c:v>
                </c:pt>
                <c:pt idx="327">
                  <c:v>0.34100000000000008</c:v>
                </c:pt>
                <c:pt idx="328">
                  <c:v>0.34</c:v>
                </c:pt>
                <c:pt idx="329">
                  <c:v>0.33900000000000252</c:v>
                </c:pt>
                <c:pt idx="330">
                  <c:v>0.34100000000000008</c:v>
                </c:pt>
                <c:pt idx="331">
                  <c:v>0.34</c:v>
                </c:pt>
                <c:pt idx="332">
                  <c:v>0.33900000000000252</c:v>
                </c:pt>
                <c:pt idx="333">
                  <c:v>0.33800000000000252</c:v>
                </c:pt>
                <c:pt idx="334">
                  <c:v>0.33700000000000252</c:v>
                </c:pt>
                <c:pt idx="335">
                  <c:v>0.33600000000000252</c:v>
                </c:pt>
                <c:pt idx="336">
                  <c:v>0.33500000000000252</c:v>
                </c:pt>
                <c:pt idx="337">
                  <c:v>0.33400000000000252</c:v>
                </c:pt>
                <c:pt idx="338">
                  <c:v>0.33300000000000252</c:v>
                </c:pt>
                <c:pt idx="339">
                  <c:v>0.33100000000000251</c:v>
                </c:pt>
                <c:pt idx="340">
                  <c:v>0.33000000000000246</c:v>
                </c:pt>
                <c:pt idx="341">
                  <c:v>0.33000000000000246</c:v>
                </c:pt>
                <c:pt idx="342">
                  <c:v>0.32900000000000146</c:v>
                </c:pt>
                <c:pt idx="343">
                  <c:v>0.32800000000000046</c:v>
                </c:pt>
                <c:pt idx="344">
                  <c:v>0.32700000000000046</c:v>
                </c:pt>
                <c:pt idx="345">
                  <c:v>0.32600000000000046</c:v>
                </c:pt>
                <c:pt idx="346">
                  <c:v>0.32500000000000046</c:v>
                </c:pt>
                <c:pt idx="347">
                  <c:v>0.32400000000000045</c:v>
                </c:pt>
                <c:pt idx="348">
                  <c:v>0.32300000000000045</c:v>
                </c:pt>
                <c:pt idx="349">
                  <c:v>0.32200000000000045</c:v>
                </c:pt>
                <c:pt idx="350">
                  <c:v>0.32100000000000045</c:v>
                </c:pt>
                <c:pt idx="351">
                  <c:v>0.32000000000000045</c:v>
                </c:pt>
                <c:pt idx="352">
                  <c:v>0.31900000000000045</c:v>
                </c:pt>
                <c:pt idx="353">
                  <c:v>0.31900000000000045</c:v>
                </c:pt>
                <c:pt idx="354">
                  <c:v>0.31800000000000045</c:v>
                </c:pt>
                <c:pt idx="355">
                  <c:v>0.31700000000000045</c:v>
                </c:pt>
                <c:pt idx="356">
                  <c:v>0.31600000000000045</c:v>
                </c:pt>
                <c:pt idx="357">
                  <c:v>0.31500000000000039</c:v>
                </c:pt>
                <c:pt idx="358">
                  <c:v>0.31400000000000039</c:v>
                </c:pt>
                <c:pt idx="359">
                  <c:v>0.31300000000000039</c:v>
                </c:pt>
                <c:pt idx="360">
                  <c:v>0.31300000000000039</c:v>
                </c:pt>
                <c:pt idx="361">
                  <c:v>0.31200000000000039</c:v>
                </c:pt>
                <c:pt idx="362">
                  <c:v>0.31100000000000039</c:v>
                </c:pt>
                <c:pt idx="363">
                  <c:v>0.31000000000000039</c:v>
                </c:pt>
                <c:pt idx="364">
                  <c:v>0.30900000000000039</c:v>
                </c:pt>
              </c:numCache>
            </c:numRef>
          </c:yVal>
          <c:smooth val="1"/>
        </c:ser>
        <c:axId val="56819712"/>
        <c:axId val="56821632"/>
      </c:scatterChart>
      <c:valAx>
        <c:axId val="56819712"/>
        <c:scaling>
          <c:orientation val="minMax"/>
          <c:max val="5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Coverage (number of correspondences)</a:t>
                </a:r>
              </a:p>
            </c:rich>
          </c:tx>
          <c:layout>
            <c:manualLayout>
              <c:xMode val="edge"/>
              <c:yMode val="edge"/>
              <c:x val="0.30180646537090017"/>
              <c:y val="0.91354773424406299"/>
            </c:manualLayout>
          </c:layout>
        </c:title>
        <c:numFmt formatCode="General" sourceLinked="1"/>
        <c:majorTickMark val="none"/>
        <c:tickLblPos val="nextTo"/>
        <c:crossAx val="56821632"/>
        <c:crosses val="autoZero"/>
        <c:crossBetween val="midCat"/>
        <c:majorUnit val="10000"/>
      </c:valAx>
      <c:valAx>
        <c:axId val="56821632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819712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50867966148959742"/>
          <c:y val="1.2695387585421486E-2"/>
          <c:w val="0.48884202424806139"/>
          <c:h val="0.29296333252303075"/>
        </c:manualLayout>
      </c:layout>
      <c:spPr>
        <a:solidFill>
          <a:schemeClr val="bg1"/>
        </a:solidFill>
      </c:spPr>
    </c:legend>
    <c:plotVisOnly val="1"/>
    <c:dispBlanksAs val="gap"/>
  </c:chart>
  <c:spPr>
    <a:ln>
      <a:noFill/>
    </a:ln>
  </c:spPr>
  <c:txPr>
    <a:bodyPr/>
    <a:lstStyle/>
    <a:p>
      <a:pPr>
        <a:defRPr sz="1300">
          <a:latin typeface="Times" pitchFamily="18" charset="0"/>
          <a:cs typeface="Times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EBDC-59D7-4493-AFAD-D97FCE9B55B7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9C08-DA7C-46DA-AF8F-BF4841F66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948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This </a:t>
            </a:r>
            <a:r>
              <a:rPr lang="en-US" dirty="0" smtClean="0"/>
              <a:t>work has been done while</a:t>
            </a:r>
            <a:r>
              <a:rPr lang="en-US" baseline="0" dirty="0" smtClean="0"/>
              <a:t> I did my internship at Microsoft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wrappers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94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Use GPS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34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Thousands</a:t>
            </a:r>
            <a:r>
              <a:rPr lang="en-US" baseline="0" dirty="0" smtClean="0"/>
              <a:t> of schemas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070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096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55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464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587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phases: Offline and Runtime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different categories because they have diff characteristics.</a:t>
            </a:r>
            <a:r>
              <a:rPr lang="en-US" baseline="0" dirty="0"/>
              <a:t> </a:t>
            </a:r>
            <a:r>
              <a:rPr lang="en-US" baseline="0" dirty="0" smtClean="0"/>
              <a:t>Some is more well-structured, some less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Biz model: relying on connecting users</a:t>
            </a:r>
            <a:r>
              <a:rPr lang="en-US" baseline="0" dirty="0" smtClean="0"/>
              <a:t> with merchants who sell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245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F7CB8-D588-4201-A9C8-DF1F1286A4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68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tell about absolute recall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850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166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Removed about </a:t>
            </a:r>
            <a:r>
              <a:rPr lang="en-US" dirty="0" err="1" smtClean="0"/>
              <a:t>AnHai</a:t>
            </a:r>
            <a:r>
              <a:rPr lang="en-US" baseline="0" dirty="0" smtClean="0"/>
              <a:t> (LSD)</a:t>
            </a:r>
          </a:p>
          <a:p>
            <a:r>
              <a:rPr lang="en-US" baseline="0" dirty="0" smtClean="0"/>
              <a:t>We compare against many approaches </a:t>
            </a:r>
            <a:r>
              <a:rPr lang="en-US" baseline="0" dirty="0" err="1" smtClean="0"/>
              <a:t>inclduing</a:t>
            </a:r>
            <a:r>
              <a:rPr lang="en-US" baseline="0" dirty="0" smtClean="0"/>
              <a:t> naïve </a:t>
            </a:r>
            <a:r>
              <a:rPr lang="en-US" baseline="0" dirty="0" err="1" smtClean="0"/>
              <a:t>bayes</a:t>
            </a:r>
            <a:r>
              <a:rPr lang="en-US" baseline="0" dirty="0" smtClean="0"/>
              <a:t> instance-based approach,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15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9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Product catalog to commerce</a:t>
            </a:r>
            <a:r>
              <a:rPr lang="en-US" baseline="0" dirty="0" smtClean="0"/>
              <a:t> search is similar to what web index is to web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0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Structured</a:t>
            </a:r>
            <a:r>
              <a:rPr lang="en-US" baseline="0" dirty="0" smtClean="0"/>
              <a:t> data to drive user 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Structured</a:t>
            </a:r>
            <a:r>
              <a:rPr lang="en-US" baseline="0" dirty="0" smtClean="0"/>
              <a:t> data to drive user 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9C08-DA7C-46DA-AF8F-BF4841F669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91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5579" y="1042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117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37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07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91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6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56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4322"/>
            <a:ext cx="8229600" cy="51022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8AD-71AA-48E2-BA2F-9B9C1C60BB4E}" type="datetime1">
              <a:rPr lang="el-GR" smtClean="0"/>
              <a:pPr/>
              <a:t>1/9/2011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77853"/>
            <a:ext cx="7467600" cy="5254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F51DE4-A815-4DF6-A2A2-C3202E71AE8F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346A1B41-8E7B-4BA8-BA72-9A8DA25E9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53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26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56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00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93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1532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Κάντε κλικ για επεξεργασία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60491"/>
            <a:ext cx="8229600" cy="488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2928926" y="6357958"/>
            <a:ext cx="928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1DE4-A815-4DF6-A2A2-C3202E71AE8F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786578" y="6357958"/>
            <a:ext cx="189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143372" y="6357958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1B41-8E7B-4BA8-BA72-9A8DA25E9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04800" y="990600"/>
            <a:ext cx="81534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685800" y="1092200"/>
            <a:ext cx="8153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BA9F-E409-974E-8A39-16ABB798C6F9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35E8-AEB8-7148-9FFA-C13EA016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50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2078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Synthesizing Products </a:t>
            </a:r>
            <a:r>
              <a:rPr lang="en-US" dirty="0" smtClean="0">
                <a:solidFill>
                  <a:srgbClr val="558ED5"/>
                </a:solidFill>
              </a:rPr>
              <a:t>For </a:t>
            </a:r>
            <a:r>
              <a:rPr lang="en-US" dirty="0" smtClean="0">
                <a:solidFill>
                  <a:srgbClr val="558ED5"/>
                </a:solidFill>
              </a:rPr>
              <a:t/>
            </a:r>
            <a:br>
              <a:rPr lang="en-US" dirty="0" smtClean="0">
                <a:solidFill>
                  <a:srgbClr val="558ED5"/>
                </a:solidFill>
              </a:rPr>
            </a:br>
            <a:r>
              <a:rPr lang="en-US" dirty="0" smtClean="0">
                <a:solidFill>
                  <a:srgbClr val="558ED5"/>
                </a:solidFill>
              </a:rPr>
              <a:t>Online Catalogs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8640" y="3480079"/>
            <a:ext cx="6400800" cy="1752600"/>
          </a:xfrm>
        </p:spPr>
        <p:txBody>
          <a:bodyPr>
            <a:noAutofit/>
          </a:bodyPr>
          <a:lstStyle/>
          <a:p>
            <a:r>
              <a:rPr lang="en-US" sz="3000" i="1" dirty="0" err="1" smtClean="0">
                <a:solidFill>
                  <a:schemeClr val="tx1"/>
                </a:solidFill>
              </a:rPr>
              <a:t>Hoa</a:t>
            </a:r>
            <a:r>
              <a:rPr lang="en-US" sz="3000" i="1" dirty="0" smtClean="0">
                <a:solidFill>
                  <a:schemeClr val="tx1"/>
                </a:solidFill>
              </a:rPr>
              <a:t> Nguyen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Juliana Freire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University of Utah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47764" y="348007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chemeClr val="tx1"/>
                </a:solidFill>
              </a:rPr>
              <a:t>Ariel </a:t>
            </a:r>
            <a:r>
              <a:rPr lang="en-US" sz="3000" dirty="0" err="1" smtClean="0">
                <a:solidFill>
                  <a:schemeClr val="tx1"/>
                </a:solidFill>
              </a:rPr>
              <a:t>Fuxman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000" dirty="0" err="1" smtClean="0">
                <a:solidFill>
                  <a:schemeClr val="tx1"/>
                </a:solidFill>
              </a:rPr>
              <a:t>Stelios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Paparizos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err="1" smtClean="0">
                <a:solidFill>
                  <a:schemeClr val="tx1"/>
                </a:solidFill>
              </a:rPr>
              <a:t>Rakesh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Agrawal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Microsoft Research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6 - Εικόνα" descr="ms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5724636" y="5799410"/>
            <a:ext cx="1573731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u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36" y="5475374"/>
            <a:ext cx="12525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and solutions</a:t>
            </a:r>
          </a:p>
          <a:p>
            <a:pPr lvl="1"/>
            <a:r>
              <a:rPr lang="en-US" dirty="0" smtClean="0"/>
              <a:t>Identifying data sources</a:t>
            </a:r>
          </a:p>
          <a:p>
            <a:pPr lvl="1"/>
            <a:r>
              <a:rPr lang="en-US" dirty="0" smtClean="0"/>
              <a:t>Extracting structured data</a:t>
            </a:r>
          </a:p>
          <a:p>
            <a:pPr lvl="1"/>
            <a:r>
              <a:rPr lang="en-US" dirty="0" smtClean="0"/>
              <a:t>Schema matching</a:t>
            </a:r>
          </a:p>
          <a:p>
            <a:r>
              <a:rPr lang="en-US" dirty="0" smtClean="0"/>
              <a:t>End-to-end system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merchant offer feeds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Data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" t="60830" r="80733" b="20927"/>
          <a:stretch/>
        </p:blipFill>
        <p:spPr bwMode="auto">
          <a:xfrm>
            <a:off x="304800" y="3367053"/>
            <a:ext cx="2438400" cy="1460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153" y="2381818"/>
            <a:ext cx="2107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Input: </a:t>
            </a:r>
          </a:p>
          <a:p>
            <a:pPr algn="ctr"/>
            <a:r>
              <a:rPr lang="en-US" sz="2200" b="1" dirty="0" smtClean="0"/>
              <a:t>Merchant Offers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93721" y="2286000"/>
            <a:ext cx="2662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Output:</a:t>
            </a:r>
          </a:p>
          <a:p>
            <a:pPr algn="ctr"/>
            <a:r>
              <a:rPr lang="en-US" sz="2200" b="1" dirty="0" smtClean="0"/>
              <a:t>Synthesized Products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3689176" y="3541379"/>
            <a:ext cx="1457037" cy="8951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Our System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" t="23713" r="57073" b="28640"/>
          <a:stretch/>
        </p:blipFill>
        <p:spPr bwMode="auto">
          <a:xfrm>
            <a:off x="6182750" y="2967150"/>
            <a:ext cx="2697152" cy="26190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16200000">
            <a:off x="3018942" y="3666602"/>
            <a:ext cx="560214" cy="659905"/>
          </a:xfrm>
          <a:prstGeom prst="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5323198" y="3630598"/>
            <a:ext cx="560214" cy="659905"/>
          </a:xfrm>
          <a:prstGeom prst="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2481" y="2224071"/>
            <a:ext cx="4940618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Feeds Lack Structured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97331" y="4889520"/>
            <a:ext cx="3886200" cy="1711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9006" y="3735409"/>
            <a:ext cx="5038794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Table with </a:t>
            </a:r>
            <a:r>
              <a:rPr lang="en-US" sz="3200" dirty="0" smtClean="0"/>
              <a:t>offer specification</a:t>
            </a:r>
            <a:endParaRPr lang="en-US" sz="3200" dirty="0"/>
          </a:p>
        </p:txBody>
      </p:sp>
      <p:sp>
        <p:nvSpPr>
          <p:cNvPr id="8" name="Down Arrow 7"/>
          <p:cNvSpPr/>
          <p:nvPr/>
        </p:nvSpPr>
        <p:spPr>
          <a:xfrm>
            <a:off x="5996007" y="4329139"/>
            <a:ext cx="547691" cy="560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/>
          </a:p>
        </p:txBody>
      </p:sp>
      <p:sp>
        <p:nvSpPr>
          <p:cNvPr id="9" name="Right Arrow 8"/>
          <p:cNvSpPr/>
          <p:nvPr/>
        </p:nvSpPr>
        <p:spPr>
          <a:xfrm>
            <a:off x="3330558" y="4487877"/>
            <a:ext cx="693747" cy="51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1653" r="70146" b="9030"/>
          <a:stretch/>
        </p:blipFill>
        <p:spPr bwMode="auto">
          <a:xfrm>
            <a:off x="215516" y="3047090"/>
            <a:ext cx="3105308" cy="308387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3324" y="4670442"/>
            <a:ext cx="584208" cy="255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4322"/>
            <a:ext cx="8229600" cy="1670009"/>
          </a:xfrm>
        </p:spPr>
        <p:txBody>
          <a:bodyPr/>
          <a:lstStyle/>
          <a:p>
            <a:r>
              <a:rPr lang="en-US" dirty="0" smtClean="0"/>
              <a:t>Information extraction from merchant landing pages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3844" y="4875100"/>
            <a:ext cx="3993356" cy="19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50732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one wrapper per merchant does not scale</a:t>
            </a:r>
          </a:p>
          <a:p>
            <a:r>
              <a:rPr lang="en-US" b="1" dirty="0" smtClean="0"/>
              <a:t>Our solution:</a:t>
            </a:r>
            <a:r>
              <a:rPr lang="en-US" dirty="0" smtClean="0"/>
              <a:t> Use generic wrappers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64104" y="3392487"/>
          <a:ext cx="4064005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32104"/>
                <a:gridCol w="15319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Warranty Terms-Parts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 year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Warranty</a:t>
                      </a:r>
                      <a:r>
                        <a:rPr lang="en-US" b="1" baseline="0" dirty="0" smtClean="0"/>
                        <a:t> Terms-Labor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 year limited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 Height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2-9/10”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 Height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4-7/8”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</a:t>
                      </a:r>
                      <a:r>
                        <a:rPr lang="en-US" b="1" baseline="0" dirty="0" smtClean="0"/>
                        <a:t> Weight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 oz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…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132197" y="4121770"/>
            <a:ext cx="693747" cy="51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057" y="3209922"/>
            <a:ext cx="3531870" cy="276891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75106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wrappers are noisy</a:t>
            </a:r>
          </a:p>
          <a:p>
            <a:r>
              <a:rPr lang="en-US" dirty="0" smtClean="0"/>
              <a:t>Vocabulary mismatch between catalog and data extracted from merchant pages</a:t>
            </a:r>
          </a:p>
          <a:p>
            <a:r>
              <a:rPr lang="en-US" b="1" dirty="0" smtClean="0"/>
              <a:t>Our solution: </a:t>
            </a:r>
            <a:r>
              <a:rPr lang="en-US" dirty="0" smtClean="0"/>
              <a:t>Schema matching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Data Heterogeneity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2786954"/>
              </p:ext>
            </p:extLst>
          </p:nvPr>
        </p:nvGraphicFramePr>
        <p:xfrm>
          <a:off x="4645026" y="1993573"/>
          <a:ext cx="4334792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14468"/>
                <a:gridCol w="30203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Divot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Pros: efficient, effective, …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truth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Pros: When</a:t>
                      </a:r>
                      <a:r>
                        <a:rPr lang="en-US" baseline="0" dirty="0" smtClean="0"/>
                        <a:t> it worked 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4024305" y="2187558"/>
            <a:ext cx="547695" cy="51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1301934"/>
              </p:ext>
            </p:extLst>
          </p:nvPr>
        </p:nvGraphicFramePr>
        <p:xfrm>
          <a:off x="1447800" y="3124200"/>
          <a:ext cx="6471948" cy="20346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7427"/>
                <a:gridCol w="4114521"/>
              </a:tblGrid>
              <a:tr h="29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Attribute Name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Merchant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part number: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AutoAnything.com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</a:t>
                      </a:r>
                      <a:r>
                        <a:rPr lang="en-US" sz="1600" u="none" strike="noStrike" dirty="0" err="1" smtClean="0"/>
                        <a:t>mpn</a:t>
                      </a:r>
                      <a:r>
                        <a:rPr lang="en-US" sz="1600" u="none" strike="noStrike" dirty="0" smtClean="0"/>
                        <a:t>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Runtechmedia.com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mfg </a:t>
                      </a:r>
                      <a:r>
                        <a:rPr lang="en-US" sz="1600" u="none" strike="noStrike" dirty="0" err="1"/>
                        <a:t>sku</a:t>
                      </a:r>
                      <a:r>
                        <a:rPr lang="en-US" sz="1600" u="none" strike="noStrike" dirty="0"/>
                        <a:t> 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Number1Direct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manufacturer </a:t>
                      </a:r>
                      <a:r>
                        <a:rPr lang="en-US" sz="1600" u="none" strike="noStrike" dirty="0"/>
                        <a:t>part: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Memory </a:t>
                      </a:r>
                      <a:r>
                        <a:rPr lang="en-US" sz="1600" u="none" strike="noStrike" dirty="0"/>
                        <a:t>Place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</a:t>
                      </a:r>
                      <a:r>
                        <a:rPr lang="en-US" sz="1600" u="none" strike="noStrike" dirty="0" err="1" smtClean="0"/>
                        <a:t>msku</a:t>
                      </a:r>
                      <a:r>
                        <a:rPr lang="en-US" sz="1600" u="none" strike="noStrike" dirty="0"/>
                        <a:t>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AppliancesConnection.com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part </a:t>
                      </a:r>
                      <a:r>
                        <a:rPr lang="en-US" sz="1600" u="none" strike="noStrike" dirty="0"/>
                        <a:t>#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 MemorySuppliers.com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14" y="1931967"/>
            <a:ext cx="3873817" cy="102012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34238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2786954"/>
              </p:ext>
            </p:extLst>
          </p:nvPr>
        </p:nvGraphicFramePr>
        <p:xfrm>
          <a:off x="4645026" y="2176138"/>
          <a:ext cx="4345048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6572"/>
                <a:gridCol w="27384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Divot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Pros: efficient, effective, …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truth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Pros: When</a:t>
                      </a:r>
                      <a:r>
                        <a:rPr lang="en-US" baseline="0" dirty="0" smtClean="0"/>
                        <a:t> it worked 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Matching For Noise Filtering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117629" y="2223789"/>
            <a:ext cx="547695" cy="51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3898731"/>
              </p:ext>
            </p:extLst>
          </p:nvPr>
        </p:nvGraphicFramePr>
        <p:xfrm>
          <a:off x="4462461" y="5469698"/>
          <a:ext cx="4235508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9873"/>
                <a:gridCol w="3025635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Screen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4.3, 3.5, 4.3, 4.3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9916689"/>
              </p:ext>
            </p:extLst>
          </p:nvPr>
        </p:nvGraphicFramePr>
        <p:xfrm>
          <a:off x="4462461" y="5000373"/>
          <a:ext cx="4235508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9873"/>
                <a:gridCol w="3025635"/>
              </a:tblGrid>
              <a:tr h="233362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Manufacturer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Tomtom</a:t>
                      </a:r>
                      <a:r>
                        <a:rPr lang="en-US" sz="1400" dirty="0" smtClean="0"/>
                        <a:t>,  Garmin, Magellan, Garmin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Flowchart: Magnetic Disk 12"/>
          <p:cNvSpPr/>
          <p:nvPr/>
        </p:nvSpPr>
        <p:spPr>
          <a:xfrm>
            <a:off x="1943708" y="4761148"/>
            <a:ext cx="1548172" cy="172819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</a:t>
            </a:r>
          </a:p>
          <a:p>
            <a:pPr algn="ctr"/>
            <a:r>
              <a:rPr lang="en-US" dirty="0" smtClean="0"/>
              <a:t>Catalog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724415" y="5333649"/>
            <a:ext cx="547695" cy="51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3260708"/>
              </p:ext>
            </p:extLst>
          </p:nvPr>
        </p:nvGraphicFramePr>
        <p:xfrm>
          <a:off x="4447597" y="5968516"/>
          <a:ext cx="4235509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359"/>
                <a:gridCol w="301115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7.51, 3.8, 6.8, 5.7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35487" y="1624154"/>
            <a:ext cx="201048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Potential Attributes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648201" y="2171863"/>
            <a:ext cx="1603398" cy="825090"/>
          </a:xfrm>
          <a:prstGeom prst="roundRect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88111" y="2171863"/>
            <a:ext cx="2665449" cy="825090"/>
          </a:xfrm>
          <a:prstGeom prst="roundRect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8204" y="3646765"/>
            <a:ext cx="240751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overlap with catalog</a:t>
            </a:r>
          </a:p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7272300" y="303972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272300" y="44011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316409" y="1765483"/>
            <a:ext cx="2340260" cy="16378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01" y="2043743"/>
            <a:ext cx="3873817" cy="102012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2722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Large-scale schema matching problem</a:t>
            </a:r>
          </a:p>
          <a:p>
            <a:pPr lvl="1"/>
            <a:r>
              <a:rPr lang="en-US" dirty="0" smtClean="0"/>
              <a:t>Thousands of merchants</a:t>
            </a:r>
          </a:p>
          <a:p>
            <a:pPr lvl="1"/>
            <a:r>
              <a:rPr lang="en-US" dirty="0" smtClean="0"/>
              <a:t>Thousands of categories---each merchant-category consists of a different schema</a:t>
            </a:r>
          </a:p>
          <a:p>
            <a:r>
              <a:rPr lang="en-US" b="1" dirty="0" smtClean="0"/>
              <a:t>Our Solution:</a:t>
            </a:r>
            <a:r>
              <a:rPr lang="en-US" dirty="0" smtClean="0"/>
              <a:t> Exploiting historical offer-product associations to </a:t>
            </a:r>
            <a:r>
              <a:rPr lang="en-US" i="1" dirty="0" smtClean="0">
                <a:solidFill>
                  <a:srgbClr val="C00000"/>
                </a:solidFill>
              </a:rPr>
              <a:t>automatically learn </a:t>
            </a:r>
            <a:r>
              <a:rPr lang="en-US" dirty="0" smtClean="0"/>
              <a:t>matches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 Matching In The Wild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7113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Merchants and catalog may have 		 widely different value distributions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Historical Associations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9351878"/>
              </p:ext>
            </p:extLst>
          </p:nvPr>
        </p:nvGraphicFramePr>
        <p:xfrm>
          <a:off x="1139779" y="3328437"/>
          <a:ext cx="3870377" cy="211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73"/>
                <a:gridCol w="1172614"/>
                <a:gridCol w="1067690"/>
              </a:tblGrid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Manufacturer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4.3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Tom </a:t>
                      </a:r>
                      <a:r>
                        <a:rPr lang="en-US" sz="1400" dirty="0" err="1" smtClean="0"/>
                        <a:t>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6.8</a:t>
                      </a:r>
                      <a:endParaRPr lang="en-US" sz="1400" dirty="0"/>
                    </a:p>
                  </a:txBody>
                  <a:tcPr/>
                </a:tc>
              </a:tr>
              <a:tr h="364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4.3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6.1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Magellan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2698894"/>
              </p:ext>
            </p:extLst>
          </p:nvPr>
        </p:nvGraphicFramePr>
        <p:xfrm>
          <a:off x="5524439" y="3437971"/>
          <a:ext cx="3390961" cy="1589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3545"/>
                <a:gridCol w="777095"/>
                <a:gridCol w="1130321"/>
              </a:tblGrid>
              <a:tr h="35027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 </a:t>
                      </a:r>
                      <a:r>
                        <a:rPr lang="en-US" sz="1400" dirty="0" err="1" smtClean="0"/>
                        <a:t>Nuvi</a:t>
                      </a:r>
                      <a:r>
                        <a:rPr lang="en-US" sz="1400" dirty="0" smtClean="0"/>
                        <a:t> 3490LMT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r>
                        <a:rPr lang="en-US" sz="1400" baseline="0" dirty="0" smtClean="0"/>
                        <a:t> ounces</a:t>
                      </a:r>
                      <a:endParaRPr lang="en-US" sz="1400" dirty="0"/>
                    </a:p>
                  </a:txBody>
                  <a:tcPr/>
                </a:tc>
              </a:tr>
              <a:tr h="37101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Nuvi</a:t>
                      </a:r>
                      <a:r>
                        <a:rPr lang="en-US" sz="1400" dirty="0" smtClean="0"/>
                        <a:t> 265WT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6.1 ounces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Nuvi</a:t>
                      </a:r>
                      <a:r>
                        <a:rPr lang="en-US" sz="1400" baseline="0" dirty="0" smtClean="0"/>
                        <a:t> 1490T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7.8</a:t>
                      </a:r>
                      <a:r>
                        <a:rPr lang="en-US" sz="1400" baseline="0" dirty="0" smtClean="0"/>
                        <a:t> ounces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12406" y="2627406"/>
            <a:ext cx="159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Catalog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2140" y="2626870"/>
            <a:ext cx="302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Garmin.com</a:t>
            </a:r>
            <a:r>
              <a:rPr lang="en-US" sz="2400" dirty="0" smtClean="0"/>
              <a:t> </a:t>
            </a:r>
            <a:r>
              <a:rPr lang="en-US" sz="2400" dirty="0"/>
              <a:t>offers</a:t>
            </a:r>
          </a:p>
        </p:txBody>
      </p:sp>
    </p:spTree>
    <p:extLst>
      <p:ext uri="{BB962C8B-B14F-4D97-AF65-F5344CB8AC3E}">
        <p14:creationId xmlns:p14="http://schemas.microsoft.com/office/powerpoint/2010/main" xmlns="" val="332271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937130" y="3757617"/>
            <a:ext cx="693747" cy="32861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37130" y="4451364"/>
            <a:ext cx="657234" cy="14605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37130" y="4816495"/>
            <a:ext cx="620721" cy="51118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9351878"/>
              </p:ext>
            </p:extLst>
          </p:nvPr>
        </p:nvGraphicFramePr>
        <p:xfrm>
          <a:off x="1139779" y="3328437"/>
          <a:ext cx="3870377" cy="211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73"/>
                <a:gridCol w="1172614"/>
                <a:gridCol w="1067690"/>
              </a:tblGrid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Manufacturer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4.3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Tom </a:t>
                      </a:r>
                      <a:r>
                        <a:rPr lang="en-US" sz="1400" dirty="0" err="1" smtClean="0"/>
                        <a:t>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6.8</a:t>
                      </a:r>
                      <a:endParaRPr lang="en-US" sz="1400" dirty="0"/>
                    </a:p>
                  </a:txBody>
                  <a:tcPr/>
                </a:tc>
              </a:tr>
              <a:tr h="364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4.3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6.1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Magellan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12406" y="2627406"/>
            <a:ext cx="159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Catalog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832140" y="2626870"/>
            <a:ext cx="302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Garmin.com</a:t>
            </a:r>
            <a:r>
              <a:rPr lang="en-US" sz="2400" dirty="0" smtClean="0"/>
              <a:t> </a:t>
            </a:r>
            <a:r>
              <a:rPr lang="en-US" sz="2400" dirty="0"/>
              <a:t>offers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offers to products </a:t>
            </a:r>
          </a:p>
          <a:p>
            <a:r>
              <a:rPr lang="en-US" dirty="0" smtClean="0"/>
              <a:t>Keep only matching offers to products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Exploiting Historical Associations</a:t>
            </a:r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-457200" y="4679970"/>
            <a:ext cx="7086600" cy="428628"/>
          </a:xfrm>
          <a:prstGeom prst="mathMultiply">
            <a:avLst/>
          </a:prstGeom>
          <a:noFill/>
          <a:ln w="57150">
            <a:solidFill>
              <a:srgbClr val="FB24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-457200" y="3976695"/>
            <a:ext cx="7086600" cy="428628"/>
          </a:xfrm>
          <a:prstGeom prst="mathMultiply">
            <a:avLst/>
          </a:prstGeom>
          <a:noFill/>
          <a:ln w="57150">
            <a:solidFill>
              <a:srgbClr val="FB24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2698894"/>
              </p:ext>
            </p:extLst>
          </p:nvPr>
        </p:nvGraphicFramePr>
        <p:xfrm>
          <a:off x="5524439" y="3437971"/>
          <a:ext cx="3390961" cy="1589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3545"/>
                <a:gridCol w="777095"/>
                <a:gridCol w="1130321"/>
              </a:tblGrid>
              <a:tr h="35027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 </a:t>
                      </a:r>
                      <a:r>
                        <a:rPr lang="en-US" sz="1400" dirty="0" err="1" smtClean="0"/>
                        <a:t>Nuvi</a:t>
                      </a:r>
                      <a:r>
                        <a:rPr lang="en-US" sz="1400" dirty="0" smtClean="0"/>
                        <a:t> 3490LMT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r>
                        <a:rPr lang="en-US" sz="1400" baseline="0" dirty="0" smtClean="0"/>
                        <a:t> ounces</a:t>
                      </a:r>
                      <a:endParaRPr lang="en-US" sz="1400" dirty="0"/>
                    </a:p>
                  </a:txBody>
                  <a:tcPr/>
                </a:tc>
              </a:tr>
              <a:tr h="37101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Nuvi</a:t>
                      </a:r>
                      <a:r>
                        <a:rPr lang="en-US" sz="1400" dirty="0" smtClean="0"/>
                        <a:t> 265WT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6.1 ounces</a:t>
                      </a:r>
                      <a:endParaRPr lang="en-US" sz="1400" dirty="0"/>
                    </a:p>
                  </a:txBody>
                  <a:tcPr/>
                </a:tc>
              </a:tr>
              <a:tr h="35027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Nuvi</a:t>
                      </a:r>
                      <a:r>
                        <a:rPr lang="en-US" sz="1400" baseline="0" dirty="0" smtClean="0"/>
                        <a:t> 1490T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7.8</a:t>
                      </a:r>
                      <a:r>
                        <a:rPr lang="en-US" sz="1400" baseline="0" dirty="0" smtClean="0"/>
                        <a:t> ounces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54296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tail of merchants, data may be too sparse to construct reliable distributions</a:t>
            </a:r>
          </a:p>
          <a:p>
            <a:r>
              <a:rPr lang="en-US" b="1" dirty="0" smtClean="0"/>
              <a:t>Our Solution:</a:t>
            </a:r>
            <a:r>
              <a:rPr lang="en-US" dirty="0" smtClean="0"/>
              <a:t> Match at multiple levels of granularity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971600" y="3609020"/>
            <a:ext cx="1728192" cy="17281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Catalog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248906"/>
              </p:ext>
            </p:extLst>
          </p:nvPr>
        </p:nvGraphicFramePr>
        <p:xfrm>
          <a:off x="1338908" y="5769064"/>
          <a:ext cx="1368152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8152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4519542"/>
              </p:ext>
            </p:extLst>
          </p:nvPr>
        </p:nvGraphicFramePr>
        <p:xfrm>
          <a:off x="4824028" y="5733060"/>
          <a:ext cx="1539450" cy="3962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3945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Connectivity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3528" y="576461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Does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43069" y="5769260"/>
            <a:ext cx="847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match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11094" y="5721605"/>
            <a:ext cx="86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5755" y="5145111"/>
            <a:ext cx="296774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Mom&amp;PapGPS</a:t>
            </a:r>
            <a:r>
              <a:rPr lang="en-US" dirty="0" smtClean="0"/>
              <a:t> has few offers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279896" y="3619512"/>
            <a:ext cx="3213144" cy="1416060"/>
            <a:chOff x="4279896" y="3619512"/>
            <a:chExt cx="3213144" cy="1416060"/>
          </a:xfrm>
        </p:grpSpPr>
        <p:grpSp>
          <p:nvGrpSpPr>
            <p:cNvPr id="38" name="Group 37"/>
            <p:cNvGrpSpPr/>
            <p:nvPr/>
          </p:nvGrpSpPr>
          <p:grpSpPr>
            <a:xfrm>
              <a:off x="4279896" y="3619512"/>
              <a:ext cx="2933394" cy="1180656"/>
              <a:chOff x="2417733" y="3575052"/>
              <a:chExt cx="2933394" cy="1180656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261" t="16647" r="21980" b="63441"/>
              <a:stretch/>
            </p:blipFill>
            <p:spPr bwMode="auto">
              <a:xfrm>
                <a:off x="2417733" y="4017839"/>
                <a:ext cx="2933394" cy="7378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489741" y="3575052"/>
                <a:ext cx="225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Mom&amp;PapGPS</a:t>
                </a:r>
                <a:r>
                  <a:rPr lang="en-US" b="1" dirty="0" smtClean="0"/>
                  <a:t> offers</a:t>
                </a:r>
                <a:endParaRPr lang="en-US" b="1" dirty="0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2461" y="4195773"/>
              <a:ext cx="2876550" cy="676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8865" y="4340247"/>
              <a:ext cx="2924175" cy="69532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62" name="Group 61"/>
          <p:cNvGrpSpPr/>
          <p:nvPr/>
        </p:nvGrpSpPr>
        <p:grpSpPr>
          <a:xfrm>
            <a:off x="4206870" y="3392487"/>
            <a:ext cx="4016328" cy="1992321"/>
            <a:chOff x="4973643" y="471447"/>
            <a:chExt cx="4016328" cy="1992321"/>
          </a:xfrm>
        </p:grpSpPr>
        <p:sp>
          <p:nvSpPr>
            <p:cNvPr id="50" name="TextBox 49"/>
            <p:cNvSpPr txBox="1"/>
            <p:nvPr/>
          </p:nvSpPr>
          <p:spPr>
            <a:xfrm>
              <a:off x="4973643" y="471447"/>
              <a:ext cx="302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GPS offers from all merchants</a:t>
              </a:r>
              <a:endParaRPr lang="en-US" b="1" dirty="0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261" t="16647" r="21980" b="63441"/>
            <a:stretch/>
          </p:blipFill>
          <p:spPr bwMode="auto">
            <a:xfrm>
              <a:off x="5049804" y="850733"/>
              <a:ext cx="2933394" cy="7378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369" y="984207"/>
              <a:ext cx="2876550" cy="676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8773" y="1128681"/>
              <a:ext cx="2924175" cy="69532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261" t="16647" r="21980" b="63441"/>
            <a:stretch/>
          </p:blipFill>
          <p:spPr bwMode="auto">
            <a:xfrm>
              <a:off x="5484825" y="1252376"/>
              <a:ext cx="2933394" cy="7378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67390" y="1385850"/>
              <a:ext cx="2876550" cy="676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73794" y="1530324"/>
              <a:ext cx="2924175" cy="69532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261" t="16647" r="21980" b="63441"/>
            <a:stretch/>
          </p:blipFill>
          <p:spPr bwMode="auto">
            <a:xfrm>
              <a:off x="5930856" y="1654019"/>
              <a:ext cx="2933394" cy="7378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13421" y="1787493"/>
              <a:ext cx="2876550" cy="676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583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3" grpId="0"/>
      <p:bldP spid="24" grpId="0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6" t="14741" r="34888" b="23433"/>
          <a:stretch/>
        </p:blipFill>
        <p:spPr bwMode="auto">
          <a:xfrm>
            <a:off x="4907438" y="2743200"/>
            <a:ext cx="3635581" cy="3297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All major search engine companies provide an offering for </a:t>
            </a:r>
            <a:r>
              <a:rPr lang="en-US" dirty="0" smtClean="0">
                <a:solidFill>
                  <a:srgbClr val="C00000"/>
                </a:solidFill>
              </a:rPr>
              <a:t>Commerce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 Search Engines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" t="13095" r="37190" b="6523"/>
          <a:stretch/>
        </p:blipFill>
        <p:spPr bwMode="auto">
          <a:xfrm>
            <a:off x="1151620" y="2521789"/>
            <a:ext cx="3429000" cy="3951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026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2852"/>
            <a:ext cx="9117081" cy="857256"/>
          </a:xfrm>
        </p:spPr>
        <p:txBody>
          <a:bodyPr>
            <a:noAutofit/>
          </a:bodyPr>
          <a:lstStyle/>
          <a:p>
            <a:r>
              <a:rPr lang="en-US" dirty="0" smtClean="0"/>
              <a:t>Learning Classifier To Identify 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548" y="1232756"/>
            <a:ext cx="7848600" cy="4873752"/>
          </a:xfrm>
        </p:spPr>
        <p:txBody>
          <a:bodyPr/>
          <a:lstStyle/>
          <a:p>
            <a:r>
              <a:rPr lang="en-US" dirty="0" smtClean="0"/>
              <a:t>Compute features for every candidate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Exploit historical associations</a:t>
            </a:r>
          </a:p>
          <a:p>
            <a:pPr lvl="1"/>
            <a:r>
              <a:rPr lang="en-US" dirty="0" smtClean="0"/>
              <a:t>Compute features for multiple granularity levels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Build a classifier:</a:t>
            </a:r>
          </a:p>
          <a:p>
            <a:pPr lvl="1"/>
            <a:r>
              <a:rPr lang="en-US" dirty="0" smtClean="0"/>
              <a:t>Automatically create training set</a:t>
            </a:r>
          </a:p>
          <a:p>
            <a:pPr lvl="1"/>
            <a:r>
              <a:rPr lang="en-US" dirty="0" smtClean="0"/>
              <a:t>Logistic regression classifier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786578" y="6357958"/>
            <a:ext cx="189546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0700" y="1822428"/>
            <a:ext cx="77798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&lt;Catalog attribute, Merchant Attribute, Merchant, Category&gt;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43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Classifier Features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540" y="1196752"/>
            <a:ext cx="840766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Computed on three types of matching</a:t>
            </a:r>
            <a:endParaRPr lang="en-US" dirty="0" smtClean="0"/>
          </a:p>
          <a:p>
            <a:pPr marL="857250" lvl="1" indent="-457200"/>
            <a:r>
              <a:rPr lang="en-US" i="1" dirty="0" smtClean="0"/>
              <a:t>Fine grained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400" i="1" dirty="0" err="1" smtClean="0"/>
              <a:t>O</a:t>
            </a:r>
            <a:r>
              <a:rPr lang="en-US" sz="2800" i="1" baseline="-25000" dirty="0" err="1" smtClean="0"/>
              <a:t>m,c</a:t>
            </a:r>
            <a:r>
              <a:rPr lang="en-US" sz="2400" i="1" dirty="0"/>
              <a:t> </a:t>
            </a:r>
            <a:r>
              <a:rPr lang="en-US" sz="2400" i="1" dirty="0" smtClean="0"/>
              <a:t>  	 offers of merchant m in category c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err="1" smtClean="0"/>
              <a:t>P</a:t>
            </a:r>
            <a:r>
              <a:rPr lang="en-US" sz="2800" i="1" baseline="-25000" dirty="0" err="1"/>
              <a:t>m,c</a:t>
            </a:r>
            <a:r>
              <a:rPr lang="en-US" sz="2800" i="1" baseline="-25000" dirty="0"/>
              <a:t> </a:t>
            </a:r>
            <a:r>
              <a:rPr lang="en-US" sz="2400" i="1" dirty="0" smtClean="0"/>
              <a:t>       products in catalog that match offers in </a:t>
            </a:r>
            <a:r>
              <a:rPr lang="en-US" sz="2400" i="1" dirty="0" err="1" smtClean="0"/>
              <a:t>O</a:t>
            </a:r>
            <a:r>
              <a:rPr lang="en-US" sz="2800" i="1" baseline="-25000" dirty="0" err="1" smtClean="0"/>
              <a:t>m,c</a:t>
            </a:r>
            <a:endParaRPr lang="en-US" sz="2400" i="1" dirty="0" smtClean="0"/>
          </a:p>
          <a:p>
            <a:pPr marL="857250" lvl="1" indent="-457200"/>
            <a:r>
              <a:rPr lang="en-US" i="1" dirty="0"/>
              <a:t>Coarse grained, grouped by </a:t>
            </a:r>
            <a:r>
              <a:rPr lang="en-US" i="1" dirty="0" smtClean="0"/>
              <a:t>category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400" i="1" dirty="0" err="1" smtClean="0"/>
              <a:t>O</a:t>
            </a:r>
            <a:r>
              <a:rPr lang="en-US" sz="2800" i="1" baseline="-25000" dirty="0" err="1" smtClean="0"/>
              <a:t>c</a:t>
            </a:r>
            <a:r>
              <a:rPr lang="en-US" sz="2400" i="1" dirty="0" smtClean="0"/>
              <a:t>          offers in category c (regardless of merchant)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P</a:t>
            </a:r>
            <a:r>
              <a:rPr lang="en-US" sz="2800" i="1" baseline="-25000" dirty="0" smtClean="0"/>
              <a:t>c </a:t>
            </a:r>
            <a:r>
              <a:rPr lang="en-US" sz="2400" i="1" dirty="0" smtClean="0"/>
              <a:t>          products </a:t>
            </a:r>
            <a:r>
              <a:rPr lang="en-US" sz="2400" i="1" dirty="0"/>
              <a:t>in catalog that match offers in </a:t>
            </a:r>
            <a:r>
              <a:rPr lang="en-US" sz="2400" i="1" dirty="0" err="1" smtClean="0"/>
              <a:t>O</a:t>
            </a:r>
            <a:r>
              <a:rPr lang="en-US" sz="2800" i="1" baseline="-25000" dirty="0" err="1" smtClean="0"/>
              <a:t>c</a:t>
            </a:r>
            <a:endParaRPr lang="en-US" i="1" dirty="0"/>
          </a:p>
          <a:p>
            <a:pPr marL="857250" lvl="1" indent="-457200"/>
            <a:r>
              <a:rPr lang="en-US" i="1" dirty="0"/>
              <a:t>Coarse grained, grouped by </a:t>
            </a:r>
            <a:r>
              <a:rPr lang="en-US" i="1" dirty="0" smtClean="0"/>
              <a:t>merchant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400" i="1" dirty="0" smtClean="0"/>
              <a:t>O</a:t>
            </a:r>
            <a:r>
              <a:rPr lang="en-US" sz="2800" i="1" baseline="-25000" dirty="0" smtClean="0"/>
              <a:t>m</a:t>
            </a:r>
            <a:r>
              <a:rPr lang="en-US" sz="2400" i="1" dirty="0" smtClean="0"/>
              <a:t>         offers </a:t>
            </a:r>
            <a:r>
              <a:rPr lang="en-US" sz="2400" i="1" dirty="0"/>
              <a:t>of merchant m </a:t>
            </a:r>
            <a:r>
              <a:rPr lang="en-US" sz="2400" i="1" dirty="0" smtClean="0"/>
              <a:t>(regardless of category)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P</a:t>
            </a:r>
            <a:r>
              <a:rPr lang="en-US" sz="2800" i="1" baseline="-25000" dirty="0" smtClean="0"/>
              <a:t>m </a:t>
            </a:r>
            <a:r>
              <a:rPr lang="en-US" sz="2400" i="1" dirty="0" smtClean="0"/>
              <a:t>         products </a:t>
            </a:r>
            <a:r>
              <a:rPr lang="en-US" sz="2400" i="1" dirty="0"/>
              <a:t>in catalog that match offers in </a:t>
            </a:r>
            <a:r>
              <a:rPr lang="en-US" sz="2400" i="1" dirty="0" smtClean="0"/>
              <a:t>O</a:t>
            </a:r>
            <a:r>
              <a:rPr lang="en-US" sz="2800" i="1" baseline="-25000" dirty="0" smtClean="0"/>
              <a:t>m</a:t>
            </a:r>
            <a:endParaRPr lang="en-US" sz="2400" i="1" dirty="0"/>
          </a:p>
          <a:p>
            <a:pPr marL="857250" lvl="1" indent="-457200"/>
            <a:endParaRPr lang="en-US" i="1" dirty="0"/>
          </a:p>
          <a:p>
            <a:pPr marL="1714500" lvl="4" indent="0"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786578" y="6357958"/>
            <a:ext cx="189546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168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77853"/>
            <a:ext cx="9144000" cy="525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For each </a:t>
            </a:r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endParaRPr lang="en-US" sz="1050" i="1" dirty="0" smtClean="0"/>
          </a:p>
          <a:p>
            <a:pPr lvl="1"/>
            <a:r>
              <a:rPr lang="en-US" i="1" dirty="0" smtClean="0"/>
              <a:t>Get bag of words from </a:t>
            </a:r>
            <a:r>
              <a:rPr lang="en-US" i="1" dirty="0" smtClean="0">
                <a:solidFill>
                  <a:prstClr val="black"/>
                </a:solidFill>
              </a:rPr>
              <a:t>a</a:t>
            </a:r>
            <a:r>
              <a:rPr lang="en-US" sz="3000" i="1" baseline="-25000" dirty="0">
                <a:solidFill>
                  <a:prstClr val="black"/>
                </a:solidFill>
              </a:rPr>
              <a:t>c</a:t>
            </a:r>
            <a:r>
              <a:rPr lang="en-US" i="1" dirty="0" smtClean="0"/>
              <a:t> and a</a:t>
            </a:r>
            <a:r>
              <a:rPr lang="en-US" sz="3000" i="1" baseline="-25000" dirty="0">
                <a:solidFill>
                  <a:prstClr val="black"/>
                </a:solidFill>
              </a:rPr>
              <a:t>m</a:t>
            </a:r>
          </a:p>
          <a:p>
            <a:pPr lvl="1"/>
            <a:r>
              <a:rPr lang="en-US" i="1" dirty="0" smtClean="0"/>
              <a:t>Compute term distributions p</a:t>
            </a:r>
            <a:r>
              <a:rPr lang="en-US" sz="3000" i="1" baseline="-25000" dirty="0">
                <a:solidFill>
                  <a:prstClr val="black"/>
                </a:solidFill>
              </a:rPr>
              <a:t>c</a:t>
            </a:r>
            <a:r>
              <a:rPr lang="en-US" i="1" dirty="0" smtClean="0"/>
              <a:t> and p</a:t>
            </a:r>
            <a:r>
              <a:rPr lang="en-US" sz="3000" i="1" baseline="-25000" dirty="0">
                <a:solidFill>
                  <a:prstClr val="black"/>
                </a:solidFill>
              </a:rPr>
              <a:t>m</a:t>
            </a:r>
            <a:r>
              <a:rPr lang="en-US" i="1" dirty="0" smtClean="0"/>
              <a:t> from bag of words</a:t>
            </a:r>
          </a:p>
          <a:p>
            <a:pPr lvl="1"/>
            <a:r>
              <a:rPr lang="en-US" i="1" dirty="0" smtClean="0"/>
              <a:t>Compute Jensen-Shannon divergence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sz="1600" i="1" dirty="0" smtClean="0"/>
          </a:p>
          <a:p>
            <a:pPr lvl="1"/>
            <a:endParaRPr lang="en-US" sz="1400" i="1" dirty="0" smtClean="0"/>
          </a:p>
          <a:p>
            <a:pPr lvl="1"/>
            <a:r>
              <a:rPr lang="en-US" i="1" dirty="0" smtClean="0"/>
              <a:t>Compute </a:t>
            </a:r>
            <a:r>
              <a:rPr lang="en-US" i="1" dirty="0" err="1" smtClean="0"/>
              <a:t>Jaccard</a:t>
            </a:r>
            <a:r>
              <a:rPr lang="en-US" i="1" dirty="0" smtClean="0"/>
              <a:t> coefficient</a:t>
            </a:r>
            <a:r>
              <a:rPr lang="en-US" i="1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1178496"/>
            <a:ext cx="474488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matching of offers </a:t>
            </a:r>
            <a:r>
              <a:rPr lang="en-US" sz="2400" i="1" dirty="0">
                <a:solidFill>
                  <a:prstClr val="black"/>
                </a:solidFill>
              </a:rPr>
              <a:t>O</a:t>
            </a:r>
            <a:r>
              <a:rPr lang="en-US" sz="2400" dirty="0">
                <a:solidFill>
                  <a:prstClr val="black"/>
                </a:solidFill>
              </a:rPr>
              <a:t> and products </a:t>
            </a:r>
            <a:r>
              <a:rPr lang="en-US" sz="2400" i="1" dirty="0">
                <a:solidFill>
                  <a:prstClr val="black"/>
                </a:solidFill>
              </a:rPr>
              <a:t>P</a:t>
            </a:r>
          </a:p>
          <a:p>
            <a:pPr lvl="0"/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catalog attribute</a:t>
            </a:r>
            <a:r>
              <a:rPr lang="en-US" sz="2400" i="1" dirty="0">
                <a:solidFill>
                  <a:prstClr val="black"/>
                </a:solidFill>
              </a:rPr>
              <a:t> a</a:t>
            </a:r>
            <a:r>
              <a:rPr lang="en-US" sz="2800" i="1" baseline="-25000" dirty="0">
                <a:solidFill>
                  <a:prstClr val="black"/>
                </a:solidFill>
              </a:rPr>
              <a:t>c</a:t>
            </a:r>
          </a:p>
          <a:p>
            <a:pPr lvl="0"/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merchant attribute</a:t>
            </a:r>
            <a:r>
              <a:rPr lang="en-US" sz="2400" i="1" dirty="0">
                <a:solidFill>
                  <a:prstClr val="black"/>
                </a:solidFill>
              </a:rPr>
              <a:t> a</a:t>
            </a:r>
            <a:r>
              <a:rPr lang="en-US" sz="2800" i="1" baseline="-25000" dirty="0">
                <a:solidFill>
                  <a:prstClr val="black"/>
                </a:solidFill>
              </a:rPr>
              <a:t>m</a:t>
            </a:r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71681" y="4013208"/>
          <a:ext cx="5416958" cy="766784"/>
        </p:xfrm>
        <a:graphic>
          <a:graphicData uri="http://schemas.openxmlformats.org/presentationml/2006/ole">
            <p:oleObj spid="_x0000_s3074" name="Equation" r:id="rId4" imgW="2781000" imgH="393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74967" y="4668866"/>
          <a:ext cx="3511550" cy="841375"/>
        </p:xfrm>
        <a:graphic>
          <a:graphicData uri="http://schemas.openxmlformats.org/presentationml/2006/ole">
            <p:oleObj spid="_x0000_s3075" name="Equation" r:id="rId5" imgW="1803240" imgH="4316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275306" y="5510241"/>
          <a:ext cx="2473325" cy="915987"/>
        </p:xfrm>
        <a:graphic>
          <a:graphicData uri="http://schemas.openxmlformats.org/presentationml/2006/ole">
            <p:oleObj spid="_x0000_s3076" name="Equation" r:id="rId6" imgW="1269720" imgH="469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6262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1" grpId="0" animBg="1"/>
      <p:bldP spid="149" grpId="0" animBg="1"/>
      <p:bldP spid="126" grpId="0"/>
      <p:bldP spid="113" grpId="0"/>
      <p:bldP spid="57" grpId="0" animBg="1"/>
      <p:bldP spid="60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1" grpId="0" animBg="1"/>
      <p:bldP spid="149" grpId="0" animBg="1"/>
      <p:bldP spid="126" grpId="0"/>
      <p:bldP spid="113" grpId="0"/>
      <p:bldP spid="57" grpId="0" animBg="1"/>
      <p:bldP spid="60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1" grpId="0" animBg="1"/>
      <p:bldP spid="149" grpId="0" animBg="1"/>
      <p:bldP spid="126" grpId="0"/>
      <p:bldP spid="113" grpId="0"/>
      <p:bldP spid="57" grpId="0" animBg="1"/>
      <p:bldP spid="60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1" grpId="0" animBg="1"/>
      <p:bldP spid="149" grpId="0" animBg="1"/>
      <p:bldP spid="126" grpId="0"/>
      <p:bldP spid="113" grpId="0"/>
      <p:bldP spid="57" grpId="0" animBg="1"/>
      <p:bldP spid="60" grpId="0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1" grpId="0" animBg="1"/>
      <p:bldP spid="149" grpId="0" animBg="1"/>
      <p:bldP spid="126" grpId="0"/>
      <p:bldP spid="113" grpId="0"/>
      <p:bldP spid="57" grpId="0" animBg="1"/>
      <p:bldP spid="60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125" grpId="0"/>
      <p:bldP spid="138" grpId="0" animBg="1"/>
      <p:bldP spid="147" grpId="0" animBg="1"/>
      <p:bldP spid="163" grpId="0"/>
      <p:bldP spid="112" grpId="0"/>
      <p:bldP spid="28" grpId="0" animBg="1"/>
      <p:bldP spid="30" grpId="0" animBg="1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125" grpId="0"/>
      <p:bldP spid="138" grpId="0" animBg="1"/>
      <p:bldP spid="147" grpId="0" animBg="1"/>
      <p:bldP spid="163" grpId="0"/>
      <p:bldP spid="112" grpId="0"/>
      <p:bldP spid="28" grpId="0" animBg="1"/>
      <p:bldP spid="30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191000" y="2608200"/>
            <a:ext cx="4648200" cy="3391221"/>
            <a:chOff x="4045306" y="2940711"/>
            <a:chExt cx="3808171" cy="291508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34" t="11772" r="23475" b="25999"/>
            <a:stretch/>
          </p:blipFill>
          <p:spPr bwMode="auto">
            <a:xfrm>
              <a:off x="4045306" y="2940711"/>
              <a:ext cx="3803294" cy="2655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910" t="33443" r="23475" b="6113"/>
            <a:stretch/>
          </p:blipFill>
          <p:spPr bwMode="auto">
            <a:xfrm>
              <a:off x="4724400" y="3276600"/>
              <a:ext cx="3129077" cy="2579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 Search Engines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1323136" y="3429000"/>
            <a:ext cx="1572464" cy="1447800"/>
          </a:xfrm>
          <a:prstGeom prst="can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Product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baseline="0" dirty="0" smtClean="0">
                <a:solidFill>
                  <a:sysClr val="window" lastClr="FFFFFF"/>
                </a:solidFill>
                <a:latin typeface="Calibri"/>
              </a:rPr>
              <a:t>Catalog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53300" y="6172200"/>
            <a:ext cx="16002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Relevant Products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3" t="13578" r="41155" b="77518"/>
          <a:stretch/>
        </p:blipFill>
        <p:spPr bwMode="auto">
          <a:xfrm>
            <a:off x="1530504" y="1447800"/>
            <a:ext cx="5610551" cy="73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1752600" y="2285679"/>
            <a:ext cx="762000" cy="1067121"/>
          </a:xfrm>
          <a:prstGeom prst="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9" name="Down Arrow 28"/>
          <p:cNvSpPr/>
          <p:nvPr/>
        </p:nvSpPr>
        <p:spPr>
          <a:xfrm rot="16200000">
            <a:off x="3200561" y="3650717"/>
            <a:ext cx="762000" cy="1067121"/>
          </a:xfrm>
          <a:prstGeom prst="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10277" y="3102584"/>
            <a:ext cx="3048000" cy="2955316"/>
          </a:xfrm>
          <a:prstGeom prst="roundRect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5829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12" grpId="0" animBg="1"/>
      <p:bldP spid="29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125" grpId="0"/>
      <p:bldP spid="138" grpId="0" animBg="1"/>
      <p:bldP spid="147" grpId="0" animBg="1"/>
      <p:bldP spid="163" grpId="0"/>
      <p:bldP spid="112" grpId="0"/>
      <p:bldP spid="28" grpId="0" animBg="1"/>
      <p:bldP spid="30" grpId="0" animBg="1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125" grpId="0"/>
      <p:bldP spid="138" grpId="0" animBg="1"/>
      <p:bldP spid="147" grpId="0" animBg="1"/>
      <p:bldP spid="163" grpId="0"/>
      <p:bldP spid="112" grpId="0"/>
      <p:bldP spid="28" grpId="0" animBg="1"/>
      <p:bldP spid="30" grpId="0" animBg="1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4282" y="3976670"/>
            <a:ext cx="8715436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4282" y="1262026"/>
            <a:ext cx="8715436" cy="271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547678" y="2914608"/>
            <a:ext cx="1071570" cy="92869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ultidocument 30"/>
          <p:cNvSpPr/>
          <p:nvPr/>
        </p:nvSpPr>
        <p:spPr>
          <a:xfrm>
            <a:off x="285720" y="4991771"/>
            <a:ext cx="1162080" cy="909284"/>
          </a:xfrm>
          <a:prstGeom prst="flowChartMultidocumen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715000" y="5043149"/>
            <a:ext cx="1304916" cy="78581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 Clustering</a:t>
            </a:r>
            <a:endParaRPr lang="en-US" sz="1600" dirty="0"/>
          </a:p>
        </p:txBody>
      </p:sp>
      <p:cxnSp>
        <p:nvCxnSpPr>
          <p:cNvPr id="114" name="Straight Arrow Connector 113"/>
          <p:cNvCxnSpPr>
            <a:stCxn id="5" idx="3"/>
            <a:endCxn id="30" idx="1"/>
          </p:cNvCxnSpPr>
          <p:nvPr/>
        </p:nvCxnSpPr>
        <p:spPr>
          <a:xfrm flipV="1">
            <a:off x="1619248" y="3374182"/>
            <a:ext cx="1214439" cy="47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" idx="3"/>
            <a:endCxn id="147" idx="1"/>
          </p:cNvCxnSpPr>
          <p:nvPr/>
        </p:nvCxnSpPr>
        <p:spPr>
          <a:xfrm flipV="1">
            <a:off x="1619248" y="2088298"/>
            <a:ext cx="1195375" cy="1290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1" idx="3"/>
            <a:endCxn id="57" idx="1"/>
          </p:cNvCxnSpPr>
          <p:nvPr/>
        </p:nvCxnSpPr>
        <p:spPr>
          <a:xfrm flipV="1">
            <a:off x="1447800" y="5445884"/>
            <a:ext cx="552432" cy="5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8" idx="4"/>
            <a:endCxn id="147" idx="1"/>
          </p:cNvCxnSpPr>
          <p:nvPr/>
        </p:nvCxnSpPr>
        <p:spPr>
          <a:xfrm flipV="1">
            <a:off x="1643042" y="2088298"/>
            <a:ext cx="1171581" cy="4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47" idx="3"/>
            <a:endCxn id="138" idx="1"/>
          </p:cNvCxnSpPr>
          <p:nvPr/>
        </p:nvCxnSpPr>
        <p:spPr>
          <a:xfrm>
            <a:off x="4243383" y="2088298"/>
            <a:ext cx="1905039" cy="13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064" y="30574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</a:t>
            </a:r>
          </a:p>
          <a:p>
            <a:pPr algn="ctr"/>
            <a:r>
              <a:rPr lang="en-US" sz="1600" dirty="0" smtClean="0"/>
              <a:t>Offers</a:t>
            </a:r>
            <a:endParaRPr lang="en-US" sz="1600" baseline="30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211203" y="5193196"/>
            <a:ext cx="19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Unmatched </a:t>
            </a:r>
          </a:p>
          <a:p>
            <a:pPr algn="ctr"/>
            <a:r>
              <a:rPr lang="en-US" sz="1600" dirty="0" smtClean="0"/>
              <a:t>Offers</a:t>
            </a:r>
            <a:endParaRPr lang="en-US" sz="1600" dirty="0"/>
          </a:p>
        </p:txBody>
      </p:sp>
      <p:sp>
        <p:nvSpPr>
          <p:cNvPr id="138" name="Rectangle 137"/>
          <p:cNvSpPr/>
          <p:nvPr/>
        </p:nvSpPr>
        <p:spPr>
          <a:xfrm>
            <a:off x="6148422" y="1700162"/>
            <a:ext cx="1928826" cy="803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Schema Matching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4623" y="1700162"/>
            <a:ext cx="142876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Offer-to-product matching</a:t>
            </a:r>
            <a:endParaRPr lang="en-US" sz="1600" dirty="0"/>
          </a:p>
        </p:txBody>
      </p:sp>
      <p:cxnSp>
        <p:nvCxnSpPr>
          <p:cNvPr id="158" name="Straight Arrow Connector 157"/>
          <p:cNvCxnSpPr>
            <a:stCxn id="138" idx="2"/>
            <a:endCxn id="60" idx="0"/>
          </p:cNvCxnSpPr>
          <p:nvPr/>
        </p:nvCxnSpPr>
        <p:spPr>
          <a:xfrm rot="5400000">
            <a:off x="4529695" y="2469554"/>
            <a:ext cx="2549247" cy="26170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279897" y="1828800"/>
            <a:ext cx="2373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Offers matched to products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5600" y="12715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OFFLINE LEARNING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4057616"/>
            <a:ext cx="22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RUNTIME PRODUCT SYNTHESIS PIPELINE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571472" y="1592796"/>
            <a:ext cx="1071570" cy="100013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 database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687" y="2986046"/>
            <a:ext cx="1409696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30" idx="3"/>
            <a:endCxn id="138" idx="1"/>
          </p:cNvCxnSpPr>
          <p:nvPr/>
        </p:nvCxnSpPr>
        <p:spPr>
          <a:xfrm flipV="1">
            <a:off x="4243383" y="2101805"/>
            <a:ext cx="1905039" cy="127237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1079" y="2917818"/>
            <a:ext cx="237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offer data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000232" y="5057748"/>
            <a:ext cx="1285884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Extraction from tables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052695"/>
            <a:ext cx="1371600" cy="7762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Schema Reconciliation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1598" y="3196636"/>
            <a:ext cx="297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Dictionary of schema matches</a:t>
            </a:r>
            <a:endParaRPr lang="en-US" sz="16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429520" y="5043149"/>
            <a:ext cx="1257280" cy="785818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Value Fusion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57" idx="3"/>
            <a:endCxn id="60" idx="1"/>
          </p:cNvCxnSpPr>
          <p:nvPr/>
        </p:nvCxnSpPr>
        <p:spPr>
          <a:xfrm flipV="1">
            <a:off x="3286116" y="5440831"/>
            <a:ext cx="523884" cy="505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149" idx="1"/>
          </p:cNvCxnSpPr>
          <p:nvPr/>
        </p:nvCxnSpPr>
        <p:spPr>
          <a:xfrm flipV="1">
            <a:off x="5181600" y="5436058"/>
            <a:ext cx="533400" cy="477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9" idx="3"/>
            <a:endCxn id="66" idx="1"/>
          </p:cNvCxnSpPr>
          <p:nvPr/>
        </p:nvCxnSpPr>
        <p:spPr>
          <a:xfrm>
            <a:off x="7019916" y="5436058"/>
            <a:ext cx="409604" cy="15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54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125" grpId="0"/>
      <p:bldP spid="138" grpId="0" animBg="1"/>
      <p:bldP spid="147" grpId="0" animBg="1"/>
      <p:bldP spid="163" grpId="0"/>
      <p:bldP spid="112" grpId="0"/>
      <p:bldP spid="28" grpId="0" animBg="1"/>
      <p:bldP spid="30" grpId="0" animBg="1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set obtained from Bing Shopping catalog</a:t>
            </a:r>
          </a:p>
          <a:p>
            <a:r>
              <a:rPr lang="en-US" dirty="0" smtClean="0"/>
              <a:t>850K offers from 1100 merchants</a:t>
            </a:r>
          </a:p>
          <a:p>
            <a:r>
              <a:rPr lang="en-US" dirty="0"/>
              <a:t>Merchant landing pages fetched using crawler </a:t>
            </a:r>
            <a:endParaRPr lang="en-US" dirty="0" smtClean="0"/>
          </a:p>
          <a:p>
            <a:r>
              <a:rPr lang="en-US" dirty="0" smtClean="0"/>
              <a:t>500 leaf-level categories</a:t>
            </a:r>
          </a:p>
          <a:p>
            <a:pPr lvl="1"/>
            <a:r>
              <a:rPr lang="en-US" dirty="0" smtClean="0"/>
              <a:t>Computing </a:t>
            </a:r>
            <a:r>
              <a:rPr lang="en-US" dirty="0"/>
              <a:t>products </a:t>
            </a:r>
            <a:r>
              <a:rPr lang="en-US" dirty="0" smtClean="0"/>
              <a:t>(laptops</a:t>
            </a:r>
            <a:r>
              <a:rPr lang="en-US" dirty="0"/>
              <a:t>, </a:t>
            </a:r>
            <a:r>
              <a:rPr lang="en-US" dirty="0" smtClean="0"/>
              <a:t>hard drives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Cameras </a:t>
            </a:r>
            <a:r>
              <a:rPr lang="en-US" dirty="0"/>
              <a:t>(digital cameras, lenses, etc</a:t>
            </a:r>
            <a:r>
              <a:rPr lang="en-US" dirty="0" smtClean="0"/>
              <a:t>.)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ome furnishings (</a:t>
            </a:r>
            <a:r>
              <a:rPr lang="en-US" dirty="0"/>
              <a:t>bedspreads, home lighting,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Kitchen </a:t>
            </a:r>
            <a:r>
              <a:rPr lang="en-US" dirty="0"/>
              <a:t>and </a:t>
            </a:r>
            <a:r>
              <a:rPr lang="en-US" dirty="0" smtClean="0"/>
              <a:t>housewares (</a:t>
            </a:r>
            <a:r>
              <a:rPr lang="en-US" dirty="0"/>
              <a:t>air conditioners, dishwashers, etc</a:t>
            </a:r>
            <a:r>
              <a:rPr lang="en-US" dirty="0" smtClean="0"/>
              <a:t>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Setup: Data Set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57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4322"/>
            <a:ext cx="8686800" cy="5102231"/>
          </a:xfrm>
        </p:spPr>
        <p:txBody>
          <a:bodyPr/>
          <a:lstStyle/>
          <a:p>
            <a:r>
              <a:rPr lang="en-US" dirty="0" smtClean="0"/>
              <a:t>Validate effectiveness of end-to-end system</a:t>
            </a:r>
          </a:p>
          <a:p>
            <a:pPr lvl="1"/>
            <a:r>
              <a:rPr lang="en-US" dirty="0" smtClean="0"/>
              <a:t>What is the quality of synthesized products?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Drill down into schema matching results</a:t>
            </a:r>
          </a:p>
          <a:p>
            <a:pPr lvl="1"/>
            <a:r>
              <a:rPr lang="en-US" dirty="0" smtClean="0"/>
              <a:t>Understand the effect of using historical associations</a:t>
            </a:r>
          </a:p>
          <a:p>
            <a:pPr lvl="1"/>
            <a:r>
              <a:rPr lang="en-US" dirty="0" smtClean="0"/>
              <a:t>Comparison with state of the art schema matchers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08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Attribute Precision</a:t>
            </a:r>
          </a:p>
          <a:p>
            <a:pPr lvl="1"/>
            <a:r>
              <a:rPr lang="en-US" dirty="0" smtClean="0"/>
              <a:t>Fraction of correct attribute-value pairs over the total number of extracted pairs</a:t>
            </a:r>
          </a:p>
          <a:p>
            <a:r>
              <a:rPr lang="en-US" dirty="0" smtClean="0"/>
              <a:t>Attribute Recall</a:t>
            </a:r>
          </a:p>
          <a:p>
            <a:pPr lvl="1"/>
            <a:r>
              <a:rPr lang="en-US" dirty="0" smtClean="0"/>
              <a:t>Fraction of correct attribute-value pairs over the expected number of pairs</a:t>
            </a:r>
          </a:p>
          <a:p>
            <a:r>
              <a:rPr lang="en-US" dirty="0" smtClean="0"/>
              <a:t>Product Precision</a:t>
            </a:r>
          </a:p>
          <a:p>
            <a:pPr lvl="1"/>
            <a:r>
              <a:rPr lang="en-US" dirty="0" smtClean="0"/>
              <a:t>Fraction of correct product over all products</a:t>
            </a:r>
          </a:p>
          <a:p>
            <a:pPr lvl="1"/>
            <a:r>
              <a:rPr lang="en-US" dirty="0" smtClean="0"/>
              <a:t>A product is correct if all </a:t>
            </a:r>
            <a:r>
              <a:rPr lang="en-US" dirty="0" smtClean="0"/>
              <a:t>offers and attribute-value </a:t>
            </a:r>
            <a:r>
              <a:rPr lang="en-US" dirty="0" smtClean="0"/>
              <a:t>pairs are correct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End-to-End System: Metrics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Attribute Precision            </a:t>
            </a:r>
            <a:r>
              <a:rPr lang="en-US" b="1" dirty="0" smtClean="0">
                <a:solidFill>
                  <a:srgbClr val="C00000"/>
                </a:solidFill>
              </a:rPr>
              <a:t>92%</a:t>
            </a:r>
          </a:p>
          <a:p>
            <a:pPr marL="400050" lvl="1" indent="0"/>
            <a:r>
              <a:rPr lang="en-US" dirty="0" smtClean="0"/>
              <a:t> Out of 1.1 M synthesized attribute-value pairs  </a:t>
            </a:r>
          </a:p>
          <a:p>
            <a:pPr marL="0" indent="0">
              <a:buNone/>
            </a:pPr>
            <a:r>
              <a:rPr lang="en-US" dirty="0" smtClean="0"/>
              <a:t>Product   </a:t>
            </a:r>
            <a:r>
              <a:rPr lang="en-US" dirty="0" smtClean="0"/>
              <a:t>Precision            </a:t>
            </a:r>
            <a:r>
              <a:rPr lang="en-US" b="1" dirty="0" smtClean="0">
                <a:solidFill>
                  <a:srgbClr val="C00000"/>
                </a:solidFill>
              </a:rPr>
              <a:t>85%</a:t>
            </a:r>
          </a:p>
          <a:p>
            <a:pPr marL="400050" lvl="1" indent="0"/>
            <a:r>
              <a:rPr lang="en-US" dirty="0" smtClean="0"/>
              <a:t> Out of 280K synthesized products</a:t>
            </a:r>
          </a:p>
          <a:p>
            <a:pPr marL="0" indent="0">
              <a:buNone/>
            </a:pPr>
            <a:r>
              <a:rPr lang="en-US" dirty="0" smtClean="0"/>
              <a:t>Attribute Recall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End-To-End System: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1648273"/>
              </p:ext>
            </p:extLst>
          </p:nvPr>
        </p:nvGraphicFramePr>
        <p:xfrm>
          <a:off x="1223628" y="4188422"/>
          <a:ext cx="7092788" cy="9753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531505"/>
                <a:gridCol w="25612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Products with &gt;= 10 offers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66%</a:t>
                      </a:r>
                      <a:endParaRPr lang="en-US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Products with &lt; 10 offers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smtClean="0">
                          <a:solidFill>
                            <a:srgbClr val="C00000"/>
                          </a:solidFill>
                        </a:rPr>
                        <a:t>47%</a:t>
                      </a:r>
                      <a:endParaRPr lang="en-US" sz="2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7644" y="5291163"/>
            <a:ext cx="666074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/>
              <a:t>Higher </a:t>
            </a:r>
            <a:r>
              <a:rPr lang="en-US" sz="2400" dirty="0"/>
              <a:t>recall when </a:t>
            </a:r>
            <a:r>
              <a:rPr lang="en-US" sz="2400" dirty="0" smtClean="0"/>
              <a:t>there are more </a:t>
            </a:r>
            <a:r>
              <a:rPr lang="en-US" sz="2400" dirty="0"/>
              <a:t>offers </a:t>
            </a:r>
            <a:endParaRPr lang="en-US" sz="2400" dirty="0" smtClean="0"/>
          </a:p>
          <a:p>
            <a:pPr lvl="1" algn="ctr"/>
            <a:r>
              <a:rPr lang="en-US" sz="2400" dirty="0" smtClean="0"/>
              <a:t>associated with </a:t>
            </a:r>
            <a:r>
              <a:rPr lang="en-US" sz="2400" dirty="0"/>
              <a:t>a </a:t>
            </a:r>
            <a:r>
              <a:rPr lang="en-US" sz="2400" dirty="0" smtClean="0"/>
              <a:t>product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322"/>
            <a:ext cx="8229600" cy="5268877"/>
          </a:xfrm>
        </p:spPr>
        <p:txBody>
          <a:bodyPr>
            <a:normAutofit/>
          </a:bodyPr>
          <a:lstStyle/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Fraction of correct </a:t>
            </a:r>
            <a:r>
              <a:rPr lang="en-US" dirty="0" smtClean="0"/>
              <a:t>matches over </a:t>
            </a:r>
            <a:r>
              <a:rPr lang="en-US" dirty="0" smtClean="0"/>
              <a:t>the number of </a:t>
            </a:r>
            <a:r>
              <a:rPr lang="en-US" dirty="0" smtClean="0"/>
              <a:t>extracted matches</a:t>
            </a:r>
            <a:endParaRPr lang="en-US" dirty="0" smtClean="0"/>
          </a:p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Absolute number of </a:t>
            </a:r>
            <a:r>
              <a:rPr lang="en-US" dirty="0" smtClean="0"/>
              <a:t>extracted matches</a:t>
            </a:r>
            <a:endParaRPr lang="en-US" dirty="0" smtClean="0"/>
          </a:p>
          <a:p>
            <a:pPr lvl="1"/>
            <a:r>
              <a:rPr lang="en-US" dirty="0" smtClean="0"/>
              <a:t>Higher coverage at same precision </a:t>
            </a:r>
            <a:r>
              <a:rPr lang="en-US" dirty="0" smtClean="0">
                <a:sym typeface="Wingdings" pitchFamily="2" charset="2"/>
              </a:rPr>
              <a:t> higher recall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 Matching: Metrics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Matching Step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880642828"/>
              </p:ext>
            </p:extLst>
          </p:nvPr>
        </p:nvGraphicFramePr>
        <p:xfrm>
          <a:off x="683568" y="1988840"/>
          <a:ext cx="7560840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19562" y="1397276"/>
            <a:ext cx="6876764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Offer-to-product matching step improves quality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3484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State-Of-Art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641601545"/>
              </p:ext>
            </p:extLst>
          </p:nvPr>
        </p:nvGraphicFramePr>
        <p:xfrm>
          <a:off x="1249318" y="2132856"/>
          <a:ext cx="6836210" cy="421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6090" y="1448780"/>
            <a:ext cx="6050246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Outperforms state-of-the-art schema </a:t>
            </a:r>
            <a:r>
              <a:rPr lang="en-US" sz="2400" dirty="0" smtClean="0"/>
              <a:t>matchers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83182" y="2187558"/>
            <a:ext cx="2738475" cy="21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83182" y="2406636"/>
            <a:ext cx="2738475" cy="21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6669" y="2625714"/>
            <a:ext cx="2738475" cy="21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3182" y="2844792"/>
            <a:ext cx="2738475" cy="21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83182" y="3027357"/>
            <a:ext cx="2738475" cy="21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46669" y="3246435"/>
            <a:ext cx="2738475" cy="21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9204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  <p:bldGraphic spid="7" grpId="2" uiExpand="1">
        <p:bldSub>
          <a:bldChart bld="series"/>
        </p:bldSub>
      </p:bldGraphic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980"/>
          <a:stretch/>
        </p:blipFill>
        <p:spPr bwMode="auto">
          <a:xfrm>
            <a:off x="1295400" y="2581046"/>
            <a:ext cx="3962399" cy="37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61" t="16647" r="21980" b="63441"/>
          <a:stretch/>
        </p:blipFill>
        <p:spPr bwMode="auto">
          <a:xfrm>
            <a:off x="2324406" y="3200400"/>
            <a:ext cx="2933394" cy="73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322"/>
            <a:ext cx="8686800" cy="510223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000" dirty="0" smtClean="0"/>
              <a:t>Building catalogs in a timely fashion is </a:t>
            </a:r>
            <a:r>
              <a:rPr lang="en-US" sz="3000" dirty="0" smtClean="0">
                <a:solidFill>
                  <a:srgbClr val="C00000"/>
                </a:solidFill>
              </a:rPr>
              <a:t>at the heart of  the business model</a:t>
            </a:r>
            <a:r>
              <a:rPr lang="en-US" sz="3000" dirty="0" smtClean="0"/>
              <a:t> of Commerce Search Engines</a:t>
            </a:r>
            <a:endParaRPr lang="en-US" sz="3000" b="1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Importance of Catalogs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1653" r="70146" b="9030"/>
          <a:stretch/>
        </p:blipFill>
        <p:spPr bwMode="auto">
          <a:xfrm>
            <a:off x="5029200" y="2604924"/>
            <a:ext cx="3975583" cy="39482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883146" y="3659453"/>
            <a:ext cx="2032254" cy="44010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Merchant offers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44440" y="4114800"/>
            <a:ext cx="3870960" cy="2438400"/>
          </a:xfrm>
          <a:prstGeom prst="roundRect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252" y="2828456"/>
            <a:ext cx="477957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search engine receives revenue </a:t>
            </a:r>
          </a:p>
          <a:p>
            <a:pPr algn="ctr"/>
            <a:r>
              <a:rPr lang="en-US" sz="2400" b="1" dirty="0" smtClean="0"/>
              <a:t>for every click to a merchant offer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9031" y="4352805"/>
            <a:ext cx="592001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If an offer has no matching product, </a:t>
            </a:r>
          </a:p>
          <a:p>
            <a:pPr algn="ctr"/>
            <a:r>
              <a:rPr lang="en-US" sz="2400" b="1" dirty="0" smtClean="0"/>
              <a:t>it is dropped and will never receive any click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546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4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484784"/>
            <a:ext cx="8507288" cy="5102231"/>
          </a:xfrm>
        </p:spPr>
        <p:txBody>
          <a:bodyPr>
            <a:normAutofit/>
          </a:bodyPr>
          <a:lstStyle/>
          <a:p>
            <a:r>
              <a:rPr lang="en-US" dirty="0" smtClean="0"/>
              <a:t>End-to-end solution for product synthesis</a:t>
            </a:r>
          </a:p>
          <a:p>
            <a:r>
              <a:rPr lang="en-US" dirty="0" smtClean="0"/>
              <a:t>Schema matching at huge scale 	</a:t>
            </a:r>
          </a:p>
          <a:p>
            <a:pPr lvl="1"/>
            <a:r>
              <a:rPr lang="en-US" dirty="0" smtClean="0"/>
              <a:t>Thousands of merchants and categories</a:t>
            </a:r>
          </a:p>
          <a:p>
            <a:pPr lvl="1"/>
            <a:r>
              <a:rPr lang="en-US" dirty="0" smtClean="0"/>
              <a:t>Resilient to noisy data from generic extractors</a:t>
            </a:r>
          </a:p>
          <a:p>
            <a:r>
              <a:rPr lang="en-US" dirty="0" smtClean="0"/>
              <a:t>Experimental evaluation on Bing Shopping data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15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solidFill>
                  <a:srgbClr val="558ED5"/>
                </a:solidFill>
              </a:rPr>
              <a:t>Thank you!</a:t>
            </a:r>
            <a:endParaRPr lang="en-US" sz="4800" dirty="0">
              <a:solidFill>
                <a:srgbClr val="558ED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635114" y="1963606"/>
            <a:ext cx="4773089" cy="924890"/>
            <a:chOff x="1635114" y="1963606"/>
            <a:chExt cx="4773089" cy="92489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7283"/>
            <a:stretch/>
          </p:blipFill>
          <p:spPr bwMode="auto">
            <a:xfrm>
              <a:off x="1635114" y="1963606"/>
              <a:ext cx="668634" cy="924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252" r="-1"/>
            <a:stretch/>
          </p:blipFill>
          <p:spPr bwMode="auto">
            <a:xfrm>
              <a:off x="2320328" y="1963606"/>
              <a:ext cx="4087875" cy="924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based on logistic regression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 Matching Component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3254040"/>
            <a:ext cx="7814703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Probability that candidate</a:t>
            </a:r>
          </a:p>
          <a:p>
            <a:pPr algn="ctr"/>
            <a:r>
              <a:rPr lang="en-US" sz="2400" i="1" dirty="0" smtClean="0"/>
              <a:t>&lt;Catalog </a:t>
            </a:r>
            <a:r>
              <a:rPr lang="en-US" sz="2400" i="1" dirty="0"/>
              <a:t>attribute, Merchant Attribute, Merchant, Category</a:t>
            </a:r>
            <a:r>
              <a:rPr lang="en-US" sz="2400" i="1" dirty="0" smtClean="0"/>
              <a:t>&gt;</a:t>
            </a:r>
          </a:p>
          <a:p>
            <a:pPr algn="ctr"/>
            <a:r>
              <a:rPr lang="en-US" sz="2400" i="1" dirty="0"/>
              <a:t>i</a:t>
            </a:r>
            <a:r>
              <a:rPr lang="en-US" sz="2400" i="1" dirty="0" smtClean="0"/>
              <a:t>s a match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0800000">
            <a:off x="1964644" y="2625701"/>
            <a:ext cx="484632" cy="5152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5148064" y="2708920"/>
            <a:ext cx="484632" cy="5152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3897052"/>
            <a:ext cx="50958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48064" y="3399738"/>
            <a:ext cx="2570512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Values </a:t>
            </a:r>
            <a:r>
              <a:rPr lang="en-US" sz="2400" i="1" dirty="0"/>
              <a:t>for Features</a:t>
            </a:r>
          </a:p>
        </p:txBody>
      </p:sp>
      <p:sp>
        <p:nvSpPr>
          <p:cNvPr id="21" name="Down Arrow 20"/>
          <p:cNvSpPr/>
          <p:nvPr/>
        </p:nvSpPr>
        <p:spPr>
          <a:xfrm rot="10800000">
            <a:off x="5563532" y="2697710"/>
            <a:ext cx="484632" cy="5152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46903" y="3320988"/>
            <a:ext cx="3992375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Importance score of features</a:t>
            </a:r>
          </a:p>
          <a:p>
            <a:r>
              <a:rPr lang="en-US" sz="2400" i="1" dirty="0" smtClean="0"/>
              <a:t>(computed offline using </a:t>
            </a:r>
          </a:p>
          <a:p>
            <a:r>
              <a:rPr lang="en-US" sz="2400" i="1" dirty="0" smtClean="0"/>
              <a:t>automatically-created training</a:t>
            </a:r>
          </a:p>
          <a:p>
            <a:r>
              <a:rPr lang="en-US" sz="2400" i="1" dirty="0" smtClean="0"/>
              <a:t>data)</a:t>
            </a:r>
            <a:endParaRPr lang="en-US" sz="2400" i="1" dirty="0"/>
          </a:p>
        </p:txBody>
      </p:sp>
    </p:spTree>
    <p:extLst>
      <p:ext uri="{BB962C8B-B14F-4D97-AF65-F5344CB8AC3E}">
        <p14:creationId xmlns="" xmlns:p14="http://schemas.microsoft.com/office/powerpoint/2010/main" val="4834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211203" y="1201707"/>
            <a:ext cx="9140921" cy="2500330"/>
            <a:chOff x="-211203" y="1201707"/>
            <a:chExt cx="9140921" cy="2500330"/>
          </a:xfrm>
        </p:grpSpPr>
        <p:sp>
          <p:nvSpPr>
            <p:cNvPr id="24" name="Rectangle 23"/>
            <p:cNvSpPr/>
            <p:nvPr/>
          </p:nvSpPr>
          <p:spPr>
            <a:xfrm>
              <a:off x="214282" y="1201707"/>
              <a:ext cx="8715436" cy="2500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ultidocument 24"/>
            <p:cNvSpPr/>
            <p:nvPr/>
          </p:nvSpPr>
          <p:spPr>
            <a:xfrm>
              <a:off x="285720" y="2216808"/>
              <a:ext cx="1162080" cy="909284"/>
            </a:xfrm>
            <a:prstGeom prst="flowChartMultidocumen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5000" y="2268186"/>
              <a:ext cx="1304916" cy="785818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Offer Clustering</a:t>
              </a:r>
              <a:endParaRPr lang="en-US" sz="1600" dirty="0"/>
            </a:p>
          </p:txBody>
        </p:sp>
        <p:cxnSp>
          <p:nvCxnSpPr>
            <p:cNvPr id="27" name="Straight Arrow Connector 26"/>
            <p:cNvCxnSpPr>
              <a:stCxn id="25" idx="3"/>
              <a:endCxn id="30" idx="1"/>
            </p:cNvCxnSpPr>
            <p:nvPr/>
          </p:nvCxnSpPr>
          <p:spPr>
            <a:xfrm flipV="1">
              <a:off x="1447800" y="2670921"/>
              <a:ext cx="552432" cy="529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-211203" y="2418233"/>
              <a:ext cx="19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Unmatched </a:t>
              </a:r>
            </a:p>
            <a:p>
              <a:pPr algn="ctr"/>
              <a:r>
                <a:rPr lang="en-US" sz="1600" dirty="0" smtClean="0"/>
                <a:t>Offers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1282653"/>
              <a:ext cx="2228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RUNTIME PRODUCT SYNTHESIS PIPELINE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00232" y="2282785"/>
              <a:ext cx="1285884" cy="776272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Extraction from tables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0" y="2277732"/>
              <a:ext cx="1371600" cy="7762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Schema Reconciliation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29520" y="2268186"/>
              <a:ext cx="1257280" cy="785818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Value Fusion</a:t>
              </a:r>
              <a:endParaRPr lang="en-US" sz="1600" dirty="0"/>
            </a:p>
          </p:txBody>
        </p:sp>
        <p:cxnSp>
          <p:nvCxnSpPr>
            <p:cNvPr id="33" name="Straight Arrow Connector 32"/>
            <p:cNvCxnSpPr>
              <a:stCxn id="30" idx="3"/>
              <a:endCxn id="31" idx="1"/>
            </p:cNvCxnSpPr>
            <p:nvPr/>
          </p:nvCxnSpPr>
          <p:spPr>
            <a:xfrm flipV="1">
              <a:off x="3286116" y="2665868"/>
              <a:ext cx="523884" cy="505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1" idx="3"/>
              <a:endCxn id="26" idx="1"/>
            </p:cNvCxnSpPr>
            <p:nvPr/>
          </p:nvCxnSpPr>
          <p:spPr>
            <a:xfrm flipV="1">
              <a:off x="5181600" y="2661095"/>
              <a:ext cx="533400" cy="477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6" idx="3"/>
              <a:endCxn id="32" idx="1"/>
            </p:cNvCxnSpPr>
            <p:nvPr/>
          </p:nvCxnSpPr>
          <p:spPr>
            <a:xfrm>
              <a:off x="7019916" y="2661095"/>
              <a:ext cx="409604" cy="1588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1"/>
            <a:ext cx="8382000" cy="1904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Schema Reconciliation: </a:t>
            </a:r>
          </a:p>
          <a:p>
            <a:pPr lvl="1"/>
            <a:r>
              <a:rPr lang="en-US" dirty="0" smtClean="0"/>
              <a:t>Translate the merchant attribute names into the product attribute names using the extracted attribute correspondences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Pipeline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5486400"/>
          <a:ext cx="6705600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5443"/>
                <a:gridCol w="290015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Merchant</a:t>
                      </a:r>
                      <a:r>
                        <a:rPr lang="en-US" sz="1800" baseline="0" dirty="0" smtClean="0"/>
                        <a:t> Attribute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Catalog Attribute</a:t>
                      </a:r>
                      <a:endParaRPr lang="en-US" sz="1800" dirty="0"/>
                    </a:p>
                  </a:txBody>
                  <a:tcPr/>
                </a:tc>
              </a:tr>
              <a:tr h="232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Operating System@Microwarehouse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 Provided/Type</a:t>
                      </a:r>
                      <a:endParaRPr lang="en-US" sz="1800" dirty="0"/>
                    </a:p>
                  </a:txBody>
                  <a:tcPr/>
                </a:tc>
              </a:tr>
              <a:tr h="232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Platform@Amazon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 Provided/Type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6868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Offer Clustering:	</a:t>
            </a:r>
          </a:p>
          <a:p>
            <a:pPr lvl="1"/>
            <a:r>
              <a:rPr lang="en-US" sz="3600" dirty="0" smtClean="0"/>
              <a:t>Group offers of the same product together</a:t>
            </a:r>
          </a:p>
          <a:p>
            <a:pPr lvl="1"/>
            <a:r>
              <a:rPr lang="en-US" sz="3600" dirty="0" smtClean="0"/>
              <a:t>The more offers, the more attributes are synthesized</a:t>
            </a:r>
          </a:p>
          <a:p>
            <a:pPr lvl="1"/>
            <a:r>
              <a:rPr lang="en-US" sz="3600" dirty="0" smtClean="0"/>
              <a:t>Using *Key* catalog attributes (e.g., MPN, UPC):</a:t>
            </a:r>
          </a:p>
          <a:p>
            <a:pPr lvl="2"/>
            <a:r>
              <a:rPr lang="en-US" sz="2800" dirty="0" smtClean="0"/>
              <a:t>Get values from merchant attributes which are corresponded to the key catalog attributes</a:t>
            </a:r>
          </a:p>
          <a:p>
            <a:pPr lvl="2"/>
            <a:r>
              <a:rPr lang="en-US" sz="2800" dirty="0" smtClean="0"/>
              <a:t>Group offers that have the same values for those key attributes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Pipeline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11203" y="1201707"/>
            <a:ext cx="9140921" cy="2500330"/>
            <a:chOff x="-211203" y="1201707"/>
            <a:chExt cx="9140921" cy="2500330"/>
          </a:xfrm>
        </p:grpSpPr>
        <p:sp>
          <p:nvSpPr>
            <p:cNvPr id="19" name="Rectangle 18"/>
            <p:cNvSpPr/>
            <p:nvPr/>
          </p:nvSpPr>
          <p:spPr>
            <a:xfrm>
              <a:off x="214282" y="1201707"/>
              <a:ext cx="8715436" cy="2500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ultidocument 19"/>
            <p:cNvSpPr/>
            <p:nvPr/>
          </p:nvSpPr>
          <p:spPr>
            <a:xfrm>
              <a:off x="285720" y="2216808"/>
              <a:ext cx="1162080" cy="909284"/>
            </a:xfrm>
            <a:prstGeom prst="flowChartMultidocumen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2268186"/>
              <a:ext cx="1304916" cy="785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Offer Clustering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>
              <a:stCxn id="20" idx="3"/>
              <a:endCxn id="25" idx="1"/>
            </p:cNvCxnSpPr>
            <p:nvPr/>
          </p:nvCxnSpPr>
          <p:spPr>
            <a:xfrm flipV="1">
              <a:off x="1447800" y="2670921"/>
              <a:ext cx="552432" cy="529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-211203" y="2418233"/>
              <a:ext cx="19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Unmatched </a:t>
              </a:r>
            </a:p>
            <a:p>
              <a:pPr algn="ctr"/>
              <a:r>
                <a:rPr lang="en-US" sz="1600" dirty="0" smtClean="0"/>
                <a:t>Offers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1282653"/>
              <a:ext cx="2228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RUNTIME PRODUCT SYNTHESIS PIPELINE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00232" y="2282785"/>
              <a:ext cx="1285884" cy="776272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Extraction from tables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00" y="2277732"/>
              <a:ext cx="1371600" cy="776272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Schema Reconciliation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29520" y="2268186"/>
              <a:ext cx="1257280" cy="785818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Value Fusion</a:t>
              </a:r>
              <a:endParaRPr lang="en-US" sz="1600" dirty="0"/>
            </a:p>
          </p:txBody>
        </p:sp>
        <p:cxnSp>
          <p:nvCxnSpPr>
            <p:cNvPr id="28" name="Straight Arrow Connector 27"/>
            <p:cNvCxnSpPr>
              <a:stCxn id="25" idx="3"/>
              <a:endCxn id="26" idx="1"/>
            </p:cNvCxnSpPr>
            <p:nvPr/>
          </p:nvCxnSpPr>
          <p:spPr>
            <a:xfrm flipV="1">
              <a:off x="3286116" y="2665868"/>
              <a:ext cx="523884" cy="505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3"/>
              <a:endCxn id="21" idx="1"/>
            </p:cNvCxnSpPr>
            <p:nvPr/>
          </p:nvCxnSpPr>
          <p:spPr>
            <a:xfrm flipV="1">
              <a:off x="5181600" y="2661095"/>
              <a:ext cx="533400" cy="477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3"/>
              <a:endCxn id="27" idx="1"/>
            </p:cNvCxnSpPr>
            <p:nvPr/>
          </p:nvCxnSpPr>
          <p:spPr>
            <a:xfrm>
              <a:off x="7019916" y="2661095"/>
              <a:ext cx="409604" cy="1588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11203" y="1201707"/>
            <a:ext cx="9140921" cy="2500330"/>
            <a:chOff x="-211203" y="1201707"/>
            <a:chExt cx="9140921" cy="2500330"/>
          </a:xfrm>
        </p:grpSpPr>
        <p:sp>
          <p:nvSpPr>
            <p:cNvPr id="23" name="Rectangle 22"/>
            <p:cNvSpPr/>
            <p:nvPr/>
          </p:nvSpPr>
          <p:spPr>
            <a:xfrm>
              <a:off x="214282" y="1201707"/>
              <a:ext cx="8715436" cy="2500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ultidocument 23"/>
            <p:cNvSpPr/>
            <p:nvPr/>
          </p:nvSpPr>
          <p:spPr>
            <a:xfrm>
              <a:off x="285720" y="2216808"/>
              <a:ext cx="1162080" cy="909284"/>
            </a:xfrm>
            <a:prstGeom prst="flowChartMultidocumen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15000" y="2268186"/>
              <a:ext cx="1304916" cy="785818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Offer Clustering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>
              <a:stCxn id="24" idx="3"/>
              <a:endCxn id="29" idx="1"/>
            </p:cNvCxnSpPr>
            <p:nvPr/>
          </p:nvCxnSpPr>
          <p:spPr>
            <a:xfrm flipV="1">
              <a:off x="1447800" y="2670921"/>
              <a:ext cx="552432" cy="529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-211203" y="2418233"/>
              <a:ext cx="19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Unmatched </a:t>
              </a:r>
            </a:p>
            <a:p>
              <a:pPr algn="ctr"/>
              <a:r>
                <a:rPr lang="en-US" sz="1600" dirty="0" smtClean="0"/>
                <a:t>Offers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9400" y="1282653"/>
              <a:ext cx="2228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RUNTIME PRODUCT SYNTHESIS PIPELINE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00232" y="2282785"/>
              <a:ext cx="1285884" cy="776272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Extraction from tables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2277732"/>
              <a:ext cx="1371600" cy="776272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Schema Reconciliation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29520" y="2268186"/>
              <a:ext cx="1257280" cy="785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/>
                <a:t>Value Fusion</a:t>
              </a:r>
              <a:endParaRPr lang="en-US" sz="1600" dirty="0"/>
            </a:p>
          </p:txBody>
        </p:sp>
        <p:cxnSp>
          <p:nvCxnSpPr>
            <p:cNvPr id="32" name="Straight Arrow Connector 31"/>
            <p:cNvCxnSpPr>
              <a:stCxn id="29" idx="3"/>
              <a:endCxn id="30" idx="1"/>
            </p:cNvCxnSpPr>
            <p:nvPr/>
          </p:nvCxnSpPr>
          <p:spPr>
            <a:xfrm flipV="1">
              <a:off x="3286116" y="2665868"/>
              <a:ext cx="523884" cy="505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3"/>
              <a:endCxn id="25" idx="1"/>
            </p:cNvCxnSpPr>
            <p:nvPr/>
          </p:nvCxnSpPr>
          <p:spPr>
            <a:xfrm flipV="1">
              <a:off x="5181600" y="2661095"/>
              <a:ext cx="533400" cy="477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3"/>
              <a:endCxn id="31" idx="1"/>
            </p:cNvCxnSpPr>
            <p:nvPr/>
          </p:nvCxnSpPr>
          <p:spPr>
            <a:xfrm>
              <a:off x="7019916" y="2661095"/>
              <a:ext cx="409604" cy="1588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1847"/>
            <a:ext cx="8229600" cy="2728953"/>
          </a:xfrm>
        </p:spPr>
        <p:txBody>
          <a:bodyPr>
            <a:normAutofit/>
          </a:bodyPr>
          <a:lstStyle/>
          <a:p>
            <a:r>
              <a:rPr lang="en-US" dirty="0" smtClean="0"/>
              <a:t>Value Fusion: </a:t>
            </a:r>
          </a:p>
          <a:p>
            <a:pPr lvl="1"/>
            <a:r>
              <a:rPr lang="en-US" dirty="0" smtClean="0"/>
              <a:t>Generate spec using learned correspondences and </a:t>
            </a:r>
            <a:r>
              <a:rPr lang="en-US" dirty="0" err="1" smtClean="0"/>
              <a:t>centroid</a:t>
            </a:r>
            <a:r>
              <a:rPr lang="en-US" dirty="0" smtClean="0"/>
              <a:t> computation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Pipeline</a:t>
            </a:r>
            <a:endParaRPr lang="en-US" dirty="0"/>
          </a:p>
        </p:txBody>
      </p:sp>
      <p:pic>
        <p:nvPicPr>
          <p:cNvPr id="18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 l="999" t="11247" r="3233" b="9758"/>
          <a:stretch>
            <a:fillRect/>
          </a:stretch>
        </p:blipFill>
        <p:spPr bwMode="auto">
          <a:xfrm>
            <a:off x="990600" y="5340774"/>
            <a:ext cx="4092479" cy="8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191" t="46527" r="10469" b="-360"/>
          <a:stretch>
            <a:fillRect/>
          </a:stretch>
        </p:blipFill>
        <p:spPr bwMode="auto">
          <a:xfrm>
            <a:off x="5122334" y="4908884"/>
            <a:ext cx="3945468" cy="194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164822" y="6101542"/>
            <a:ext cx="3902979" cy="2810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>
            <a:off x="5083079" y="5755641"/>
            <a:ext cx="1614209" cy="3459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Catalogs are currently built from </a:t>
            </a:r>
            <a:r>
              <a:rPr lang="en-US" dirty="0"/>
              <a:t>data aggregator </a:t>
            </a:r>
            <a:r>
              <a:rPr lang="en-US" dirty="0" smtClean="0"/>
              <a:t>feeds who employ </a:t>
            </a:r>
            <a:r>
              <a:rPr lang="en-US" dirty="0" smtClean="0">
                <a:solidFill>
                  <a:srgbClr val="C00000"/>
                </a:solidFill>
              </a:rPr>
              <a:t>mostly manual techniques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Manual techniques cannot </a:t>
            </a:r>
            <a:r>
              <a:rPr lang="en-US" dirty="0"/>
              <a:t>keep up </a:t>
            </a: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 introduction </a:t>
            </a:r>
            <a:r>
              <a:rPr lang="en-US" dirty="0"/>
              <a:t>of </a:t>
            </a:r>
            <a:r>
              <a:rPr lang="en-US" dirty="0" smtClean="0"/>
              <a:t>new products </a:t>
            </a:r>
            <a:r>
              <a:rPr lang="en-US" dirty="0"/>
              <a:t>to the </a:t>
            </a:r>
            <a:r>
              <a:rPr lang="en-US" dirty="0" smtClean="0"/>
              <a:t>market</a:t>
            </a:r>
          </a:p>
          <a:p>
            <a:r>
              <a:rPr lang="en-US" dirty="0" smtClean="0"/>
              <a:t>No product, no clicks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Catalog Today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4833156"/>
            <a:ext cx="6417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Our Goal: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Automatically build product catalogs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100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Catalogs contain </a:t>
            </a:r>
            <a:r>
              <a:rPr lang="en-US" dirty="0" smtClean="0">
                <a:solidFill>
                  <a:srgbClr val="C00000"/>
                </a:solidFill>
              </a:rPr>
              <a:t>structured data </a:t>
            </a:r>
            <a:r>
              <a:rPr lang="en-US" dirty="0" smtClean="0"/>
              <a:t>about their products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Data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61" t="16647" r="21980" b="63441"/>
          <a:stretch/>
        </p:blipFill>
        <p:spPr bwMode="auto">
          <a:xfrm>
            <a:off x="228600" y="3173524"/>
            <a:ext cx="5089272" cy="128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1" t="23712" r="57073" b="15135"/>
          <a:stretch/>
        </p:blipFill>
        <p:spPr bwMode="auto">
          <a:xfrm>
            <a:off x="5472100" y="2060848"/>
            <a:ext cx="3448387" cy="42976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304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</a:t>
            </a:r>
            <a:r>
              <a:rPr lang="en-US" dirty="0" smtClean="0">
                <a:solidFill>
                  <a:srgbClr val="C00000"/>
                </a:solidFill>
              </a:rPr>
              <a:t>faceted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57256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Structured Data Drives Commerce Experience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07840" y="2133600"/>
            <a:ext cx="6261402" cy="3962400"/>
            <a:chOff x="1815798" y="2209800"/>
            <a:chExt cx="5347001" cy="34232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34" t="11771" r="23475" b="51241"/>
            <a:stretch/>
          </p:blipFill>
          <p:spPr bwMode="auto">
            <a:xfrm>
              <a:off x="1843794" y="2209800"/>
              <a:ext cx="5312193" cy="2310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910" t="33443" r="23475" b="19624"/>
            <a:stretch/>
          </p:blipFill>
          <p:spPr bwMode="auto">
            <a:xfrm>
              <a:off x="2792308" y="2701488"/>
              <a:ext cx="4370491" cy="2931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297" r="14461" b="4070"/>
            <a:stretch/>
          </p:blipFill>
          <p:spPr bwMode="auto">
            <a:xfrm>
              <a:off x="1815798" y="2895600"/>
              <a:ext cx="1003827" cy="229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ounded Rectangle 8"/>
          <p:cNvSpPr/>
          <p:nvPr/>
        </p:nvSpPr>
        <p:spPr>
          <a:xfrm>
            <a:off x="1331640" y="2834678"/>
            <a:ext cx="1371600" cy="2939989"/>
          </a:xfrm>
          <a:prstGeom prst="roundRect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1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322"/>
            <a:ext cx="8686800" cy="5102231"/>
          </a:xfrm>
        </p:spPr>
        <p:txBody>
          <a:bodyPr/>
          <a:lstStyle/>
          <a:p>
            <a:r>
              <a:rPr lang="en-US" dirty="0" smtClean="0"/>
              <a:t>It enables the </a:t>
            </a:r>
            <a:r>
              <a:rPr lang="en-US" dirty="0" smtClean="0">
                <a:solidFill>
                  <a:srgbClr val="C00000"/>
                </a:solidFill>
              </a:rPr>
              <a:t>use of structure to improve search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9448800" cy="857256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Structured Data Drives Commerce Experience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4268" y="2133600"/>
            <a:ext cx="5657850" cy="9429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68023" y="5181600"/>
            <a:ext cx="6256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Our Goal: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Add structured data to the Catalog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/>
          <a:srcRect b="50000"/>
          <a:stretch/>
        </p:blipFill>
        <p:spPr bwMode="auto">
          <a:xfrm>
            <a:off x="2591780" y="3367349"/>
            <a:ext cx="4398397" cy="14651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1615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Automated construction of product catalogs</a:t>
            </a:r>
          </a:p>
          <a:p>
            <a:pPr lvl="1"/>
            <a:r>
              <a:rPr lang="en-US" sz="3200" dirty="0" smtClean="0"/>
              <a:t>End-to-end system</a:t>
            </a:r>
          </a:p>
          <a:p>
            <a:pPr lvl="1"/>
            <a:r>
              <a:rPr lang="en-US" sz="3200" dirty="0" smtClean="0"/>
              <a:t>Producing structured product representations</a:t>
            </a:r>
          </a:p>
          <a:p>
            <a:pPr lvl="1"/>
            <a:r>
              <a:rPr lang="en-US" sz="3200" dirty="0" smtClean="0"/>
              <a:t>Scalable to millions of products and thousands of categories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29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7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8|8.2|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1.9|1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1.6|3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5.8|18.2|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.2|0.7|12.6|1.4|7.5|2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3.5|17.3|4.8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.1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7.3|7.8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5.1|2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themems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12269</TotalTime>
  <Words>1747</Words>
  <Application>Microsoft Macintosh PowerPoint</Application>
  <PresentationFormat>On-screen Show (4:3)</PresentationFormat>
  <Paragraphs>578</Paragraphs>
  <Slides>47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thememsr1</vt:lpstr>
      <vt:lpstr>Custom Design</vt:lpstr>
      <vt:lpstr>Equation</vt:lpstr>
      <vt:lpstr>Synthesizing Products For  Online Catalogs</vt:lpstr>
      <vt:lpstr>Commerce Search Engines</vt:lpstr>
      <vt:lpstr>Commerce Search Engines</vt:lpstr>
      <vt:lpstr>Economic Importance of Catalogs</vt:lpstr>
      <vt:lpstr>Building Catalog Today</vt:lpstr>
      <vt:lpstr>Structured Data</vt:lpstr>
      <vt:lpstr>Structured Data Drives Commerce Experience</vt:lpstr>
      <vt:lpstr>Structured Data Drives Commerce Experience</vt:lpstr>
      <vt:lpstr>Product Synthesis</vt:lpstr>
      <vt:lpstr>Outline</vt:lpstr>
      <vt:lpstr>Identifying Data Sources</vt:lpstr>
      <vt:lpstr>Offer Feeds Lack Structured Data</vt:lpstr>
      <vt:lpstr>Information Extraction</vt:lpstr>
      <vt:lpstr>Dealing With Data Heterogeneity</vt:lpstr>
      <vt:lpstr>Schema Matching For Noise Filtering</vt:lpstr>
      <vt:lpstr>Schema Matching In The Wild</vt:lpstr>
      <vt:lpstr>Exploiting Historical Associations</vt:lpstr>
      <vt:lpstr>Exploiting Historical Associations</vt:lpstr>
      <vt:lpstr>Overcoming Sparsity</vt:lpstr>
      <vt:lpstr>Learning Classifier To Identify Matches</vt:lpstr>
      <vt:lpstr>Classifier Features</vt:lpstr>
      <vt:lpstr>Classifier Features</vt:lpstr>
      <vt:lpstr>End-To-End System</vt:lpstr>
      <vt:lpstr>End-To-End System</vt:lpstr>
      <vt:lpstr>End-To-End System</vt:lpstr>
      <vt:lpstr>End-To-End System</vt:lpstr>
      <vt:lpstr>End-To-End System</vt:lpstr>
      <vt:lpstr>End-To-End System</vt:lpstr>
      <vt:lpstr>End-To-End System</vt:lpstr>
      <vt:lpstr>End-To-End System</vt:lpstr>
      <vt:lpstr>End-To-End System</vt:lpstr>
      <vt:lpstr>End-To-End System</vt:lpstr>
      <vt:lpstr>Experimental Setup: Data Set</vt:lpstr>
      <vt:lpstr>Experimental Goals</vt:lpstr>
      <vt:lpstr>End-to-End System: Metrics</vt:lpstr>
      <vt:lpstr>End-To-End System: Results</vt:lpstr>
      <vt:lpstr>Schema Matching: Metrics</vt:lpstr>
      <vt:lpstr>Benefit Of Matching Step</vt:lpstr>
      <vt:lpstr>Comparison To State-Of-Art</vt:lpstr>
      <vt:lpstr>Conclusions</vt:lpstr>
      <vt:lpstr>Thank you!</vt:lpstr>
      <vt:lpstr>Slide 42</vt:lpstr>
      <vt:lpstr>Slide 43</vt:lpstr>
      <vt:lpstr>Schema Matching Component</vt:lpstr>
      <vt:lpstr>Runtime Pipeline</vt:lpstr>
      <vt:lpstr>Runtime Pipeline</vt:lpstr>
      <vt:lpstr>Runtime Pipeline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Synthesizing Products for Online Catalog</dc:title>
  <dc:creator>Hoa</dc:creator>
  <cp:lastModifiedBy>Hoa</cp:lastModifiedBy>
  <cp:revision>572</cp:revision>
  <dcterms:created xsi:type="dcterms:W3CDTF">2011-08-15T19:42:10Z</dcterms:created>
  <dcterms:modified xsi:type="dcterms:W3CDTF">2011-09-01T08:31:41Z</dcterms:modified>
</cp:coreProperties>
</file>