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diagrams/drawing2.xml" ContentType="application/vnd.ms-office.drawingml.diagramDrawing+xml"/>
  <Override PartName="/ppt/tags/tag8.xml" ContentType="application/vnd.openxmlformats-officedocument.presentationml.tags+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tags/tag4.xml" ContentType="application/vnd.openxmlformats-officedocument.presentationml.tags+xml"/>
  <Override PartName="/ppt/diagrams/colors11.xml" ContentType="application/vnd.openxmlformats-officedocument.drawingml.diagramColors+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diagrams/data6.xml" ContentType="application/vnd.openxmlformats-officedocument.drawingml.diagramData+xml"/>
  <Override PartName="/ppt/notesSlides/notesSlide23.xml" ContentType="application/vnd.openxmlformats-officedocument.presentationml.notesSlide+xml"/>
  <Override PartName="/ppt/notesSlides/notesSlide12.xml" ContentType="application/vnd.openxmlformats-officedocument.presentationml.notesSlide+xml"/>
  <Override PartName="/ppt/diagrams/colors8.xml" ContentType="application/vnd.openxmlformats-officedocument.drawingml.diagramColors+xml"/>
  <Override PartName="/ppt/diagrams/layout1.xml" ContentType="application/vnd.openxmlformats-officedocument.drawingml.diagramLayout+xml"/>
  <Override PartName="/ppt/diagrams/data2.xml" ContentType="application/vnd.openxmlformats-officedocument.drawingml.diagramData+xml"/>
  <Override PartName="/ppt/notesSlides/notesSlide7.xml" ContentType="application/vnd.openxmlformats-officedocument.presentationml.notesSlide+xml"/>
  <Override PartName="/ppt/diagrams/drawing7.xml" ContentType="application/vnd.ms-office.drawingml.diagramDrawing+xml"/>
  <Override PartName="/ppt/tags/tag12.xml" ContentType="application/vnd.openxmlformats-officedocument.presentationml.tags+xml"/>
  <Override PartName="/ppt/slides/slide9.xml" ContentType="application/vnd.openxmlformats-officedocument.presentationml.slide+xml"/>
  <Override PartName="/ppt/viewProps.xml" ContentType="application/vnd.openxmlformats-officedocument.presentationml.viewProps+xml"/>
  <Override PartName="/ppt/diagrams/colors4.xml" ContentType="application/vnd.openxmlformats-officedocument.drawingml.diagramColors+xml"/>
  <Override PartName="/ppt/diagrams/quickStyle7.xml" ContentType="application/vnd.openxmlformats-officedocument.drawingml.diagramStyle+xml"/>
  <Override PartName="/ppt/diagrams/drawing10.xml" ContentType="application/vnd.ms-office.drawingml.diagramDrawing+xml"/>
  <Override PartName="/ppt/tags/tag9.xml" ContentType="application/vnd.openxmlformats-officedocument.presentationml.tag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3.xml" ContentType="application/vnd.openxmlformats-officedocument.presentationml.notesSlide+xml"/>
  <Override PartName="/ppt/diagrams/drawing3.xml" ContentType="application/vnd.ms-office.drawingml.diagramDrawing+xml"/>
  <Default Extension="bin" ContentType="application/vnd.openxmlformats-officedocument.oleObject"/>
  <Override PartName="/ppt/slides/slide26.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diagrams/quickStyle3.xml" ContentType="application/vnd.openxmlformats-officedocument.drawingml.diagramStyle+xml"/>
  <Override PartName="/ppt/tags/tag5.xml" ContentType="application/vnd.openxmlformats-officedocument.presentationml.tags+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ppt/diagrams/layout6.xml" ContentType="application/vnd.openxmlformats-officedocument.drawingml.diagramLayout+xml"/>
  <Override PartName="/ppt/diagrams/data9.xml" ContentType="application/vnd.openxmlformats-officedocument.drawingml.diagramData+xml"/>
  <Override PartName="/ppt/notesSlides/notesSlide15.xml" ContentType="application/vnd.openxmlformats-officedocument.presentationml.notesSlide+xml"/>
  <Override PartName="/ppt/diagrams/data10.xml" ContentType="application/vnd.openxmlformats-officedocument.drawingml.diagramData+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notesSlides/notesSlide13.xml" ContentType="application/vnd.openxmlformats-officedocument.presentationml.notesSlide+xml"/>
  <Override PartName="/ppt/diagrams/colors9.xml" ContentType="application/vnd.openxmlformats-officedocument.drawingml.diagramColors+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diagrams/layout2.xml" ContentType="application/vnd.openxmlformats-officedocument.drawingml.diagramLayout+xml"/>
  <Override PartName="/ppt/notesSlides/notesSlide8.xml" ContentType="application/vnd.openxmlformats-officedocument.presentationml.notesSlide+xml"/>
  <Override PartName="/ppt/diagrams/data5.xml" ContentType="application/vnd.openxmlformats-officedocument.drawingml.diagramData+xml"/>
  <Override PartName="/ppt/notesSlides/notesSlide11.xml" ContentType="application/vnd.openxmlformats-officedocument.presentationml.notesSlide+xml"/>
  <Override PartName="/ppt/diagrams/colors7.xml" ContentType="application/vnd.openxmlformats-officedocument.drawingml.diagramColors+xml"/>
  <Override PartName="/ppt/diagrams/drawing8.xml" ContentType="application/vnd.ms-office.drawingml.diagramDrawing+xml"/>
  <Default Extension="vml" ContentType="application/vnd.openxmlformats-officedocument.vmlDrawing"/>
  <Override PartName="/ppt/notesSlides/notesSlide20.xml" ContentType="application/vnd.openxmlformats-officedocument.presentationml.notesSlide+xml"/>
  <Override PartName="/ppt/tags/tag15.xml" ContentType="application/vnd.openxmlformats-officedocument.presentationml.tags+xml"/>
  <Override PartName="/ppt/notesSlides/notesSlide6.xml" ContentType="application/vnd.openxmlformats-officedocument.presentationml.notesSlide+xml"/>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Override PartName="/ppt/diagrams/quickStyle8.xml" ContentType="application/vnd.openxmlformats-officedocument.drawingml.diagramStyle+xml"/>
  <Override PartName="/ppt/diagrams/quickStyle10.xml" ContentType="application/vnd.openxmlformats-officedocument.drawingml.diagramStyle+xml"/>
  <Override PartName="/ppt/diagrams/drawing11.xml" ContentType="application/vnd.ms-office.drawingml.diagramDrawing+xml"/>
  <Override PartName="/ppt/tags/tag13.xml" ContentType="application/vnd.openxmlformats-officedocument.presentationml.tags+xml"/>
  <Override PartName="/ppt/slides/slide8.xml" ContentType="application/vnd.openxmlformats-officedocument.presentationml.slide+xml"/>
  <Override PartName="/ppt/notesSlides/notesSlide4.xml" ContentType="application/vnd.openxmlformats-officedocument.presentationml.notesSlide+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ppt/diagrams/quickStyle6.xml" ContentType="application/vnd.openxmlformats-officedocument.drawingml.diagramStyle+xml"/>
  <Override PartName="/ppt/tags/tag11.xml" ContentType="application/vnd.openxmlformats-officedocument.presentationml.tags+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tags/tag6.xml" ContentType="application/vnd.openxmlformats-officedocument.presentationml.tags+xml"/>
  <Override PartName="/ppt/diagrams/layout10.xml" ContentType="application/vnd.openxmlformats-officedocument.drawingml.diagram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ags/tag2.xml" ContentType="application/vnd.openxmlformats-officedocument.presentationml.tags+xml"/>
  <Override PartName="/ppt/diagrams/data11.xml" ContentType="application/vnd.openxmlformats-officedocument.drawingml.diagramData+xml"/>
  <Override PartName="/ppt/notesSlides/notesSlide18.xml" ContentType="application/vnd.openxmlformats-officedocument.presentationml.notesSlide+xml"/>
  <Default Extension="wmf" ContentType="image/x-wmf"/>
  <Default Extension="rels" ContentType="application/vnd.openxmlformats-package.relationships+xml"/>
  <Override PartName="/ppt/slides/slide23.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notesSlides/notesSlide25.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diagrams/layout3.xml" ContentType="application/vnd.openxmlformats-officedocument.drawingml.diagramLayout+xml"/>
  <Override PartName="/ppt/notesSlides/notesSlide9.xml" ContentType="application/vnd.openxmlformats-officedocument.presentationml.notesSlide+xml"/>
  <Override PartName="/ppt/diagrams/data4.xml" ContentType="application/vnd.openxmlformats-officedocument.drawingml.diagramData+xml"/>
  <Override PartName="/ppt/diagrams/drawing9.xml" ContentType="application/vnd.ms-office.drawingml.diagramDrawing+xml"/>
  <Override PartName="/ppt/notesSlides/notesSlide21.xml" ContentType="application/vnd.openxmlformats-officedocument.presentationml.notesSlide+xml"/>
  <Override PartName="/ppt/tags/tag14.xml" ContentType="application/vnd.openxmlformats-officedocument.presentationml.tags+xml"/>
  <Override PartName="/ppt/notesSlides/notesSlide10.xml" ContentType="application/vnd.openxmlformats-officedocument.presentationml.notesSlide+xml"/>
  <Override PartName="/ppt/diagrams/colors6.xml" ContentType="application/vnd.openxmlformats-officedocument.drawingml.diagramColors+xml"/>
  <Override PartName="/ppt/diagrams/quickStyle9.xml" ContentType="application/vnd.openxmlformats-officedocument.drawingml.diagramStyle+xml"/>
  <Override PartName="/ppt/diagrams/quickStyle11.xml" ContentType="application/vnd.openxmlformats-officedocument.drawingml.diagramStyle+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diagrams/drawing5.xml" ContentType="application/vnd.ms-office.drawingml.diagramDrawing+xml"/>
  <Override PartName="/ppt/diagrams/layout11.xml" ContentType="application/vnd.openxmlformats-officedocument.drawingml.diagramLayout+xml"/>
  <Override PartName="/ppt/tags/tag10.xml" ContentType="application/vnd.openxmlformats-officedocument.presentationml.tags+xml"/>
  <Override PartName="/ppt/slides/slide28.xml" ContentType="application/vnd.openxmlformats-officedocument.presentationml.slide+xml"/>
  <Override PartName="/ppt/notesSlides/notesSlide1.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Override PartName="/ppt/tags/tag7.xml" ContentType="application/vnd.openxmlformats-officedocument.presentationml.tags+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diagrams/drawing1.xml" ContentType="application/vnd.ms-office.drawingml.diagramDrawing+xml"/>
  <Override PartName="/ppt/diagrams/colors10.xml" ContentType="application/vnd.openxmlformats-officedocument.drawingml.diagramColors+xml"/>
  <Override PartName="/ppt/notesSlides/notesSlide19.xml" ContentType="application/vnd.openxmlformats-officedocument.presentationml.notesSlide+xml"/>
  <Override PartName="/ppt/slides/slide24.xml" ContentType="application/vnd.openxmlformats-officedocument.presentationml.slide+xml"/>
  <Default Extension="jpeg" ContentType="image/jpeg"/>
  <Override PartName="/ppt/tags/tag3.xml" ContentType="application/vnd.openxmlformats-officedocument.presentationml.tags+xml"/>
  <Override PartName="/ppt/diagrams/quickStyle1.xml" ContentType="application/vnd.openxmlformats-officedocument.drawingml.diagramStyle+xml"/>
  <Override PartName="/ppt/diagrams/layout8.xml" ContentType="application/vnd.openxmlformats-officedocument.drawingml.diagram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35"/>
  </p:notesMasterIdLst>
  <p:sldIdLst>
    <p:sldId id="492" r:id="rId2"/>
    <p:sldId id="493" r:id="rId3"/>
    <p:sldId id="494" r:id="rId4"/>
    <p:sldId id="495" r:id="rId5"/>
    <p:sldId id="496" r:id="rId6"/>
    <p:sldId id="497" r:id="rId7"/>
    <p:sldId id="524" r:id="rId8"/>
    <p:sldId id="525" r:id="rId9"/>
    <p:sldId id="500" r:id="rId10"/>
    <p:sldId id="501" r:id="rId11"/>
    <p:sldId id="502" r:id="rId12"/>
    <p:sldId id="503" r:id="rId13"/>
    <p:sldId id="504" r:id="rId14"/>
    <p:sldId id="505" r:id="rId15"/>
    <p:sldId id="506" r:id="rId16"/>
    <p:sldId id="507" r:id="rId17"/>
    <p:sldId id="508" r:id="rId18"/>
    <p:sldId id="509" r:id="rId19"/>
    <p:sldId id="510" r:id="rId20"/>
    <p:sldId id="511" r:id="rId21"/>
    <p:sldId id="512" r:id="rId22"/>
    <p:sldId id="513" r:id="rId23"/>
    <p:sldId id="514" r:id="rId24"/>
    <p:sldId id="515" r:id="rId25"/>
    <p:sldId id="516" r:id="rId26"/>
    <p:sldId id="517" r:id="rId27"/>
    <p:sldId id="518" r:id="rId28"/>
    <p:sldId id="519" r:id="rId29"/>
    <p:sldId id="520" r:id="rId30"/>
    <p:sldId id="521" r:id="rId31"/>
    <p:sldId id="522" r:id="rId32"/>
    <p:sldId id="523" r:id="rId33"/>
    <p:sldId id="526" r:id="rId34"/>
  </p:sldIdLst>
  <p:sldSz cx="9144000" cy="6858000" type="screen4x3"/>
  <p:notesSz cx="7099300" cy="10234613"/>
  <p:defaultTextStyle>
    <a:defPPr>
      <a:defRPr lang="zh-CN"/>
    </a:defPPr>
    <a:lvl1pPr algn="ctr" rtl="0" fontAlgn="base">
      <a:spcBef>
        <a:spcPct val="50000"/>
      </a:spcBef>
      <a:spcAft>
        <a:spcPct val="0"/>
      </a:spcAft>
      <a:defRPr sz="2500" kern="1200">
        <a:solidFill>
          <a:schemeClr val="tx1"/>
        </a:solidFill>
        <a:latin typeface="Verdana" pitchFamily="34" charset="0"/>
        <a:ea typeface="宋体" charset="-122"/>
        <a:cs typeface="+mn-cs"/>
      </a:defRPr>
    </a:lvl1pPr>
    <a:lvl2pPr marL="457200" algn="ctr" rtl="0" fontAlgn="base">
      <a:spcBef>
        <a:spcPct val="50000"/>
      </a:spcBef>
      <a:spcAft>
        <a:spcPct val="0"/>
      </a:spcAft>
      <a:defRPr sz="2500" kern="1200">
        <a:solidFill>
          <a:schemeClr val="tx1"/>
        </a:solidFill>
        <a:latin typeface="Verdana" pitchFamily="34" charset="0"/>
        <a:ea typeface="宋体" charset="-122"/>
        <a:cs typeface="+mn-cs"/>
      </a:defRPr>
    </a:lvl2pPr>
    <a:lvl3pPr marL="914400" algn="ctr" rtl="0" fontAlgn="base">
      <a:spcBef>
        <a:spcPct val="50000"/>
      </a:spcBef>
      <a:spcAft>
        <a:spcPct val="0"/>
      </a:spcAft>
      <a:defRPr sz="2500" kern="1200">
        <a:solidFill>
          <a:schemeClr val="tx1"/>
        </a:solidFill>
        <a:latin typeface="Verdana" pitchFamily="34" charset="0"/>
        <a:ea typeface="宋体" charset="-122"/>
        <a:cs typeface="+mn-cs"/>
      </a:defRPr>
    </a:lvl3pPr>
    <a:lvl4pPr marL="1371600" algn="ctr" rtl="0" fontAlgn="base">
      <a:spcBef>
        <a:spcPct val="50000"/>
      </a:spcBef>
      <a:spcAft>
        <a:spcPct val="0"/>
      </a:spcAft>
      <a:defRPr sz="2500" kern="1200">
        <a:solidFill>
          <a:schemeClr val="tx1"/>
        </a:solidFill>
        <a:latin typeface="Verdana" pitchFamily="34" charset="0"/>
        <a:ea typeface="宋体" charset="-122"/>
        <a:cs typeface="+mn-cs"/>
      </a:defRPr>
    </a:lvl4pPr>
    <a:lvl5pPr marL="1828800" algn="ctr" rtl="0" fontAlgn="base">
      <a:spcBef>
        <a:spcPct val="50000"/>
      </a:spcBef>
      <a:spcAft>
        <a:spcPct val="0"/>
      </a:spcAft>
      <a:defRPr sz="2500" kern="1200">
        <a:solidFill>
          <a:schemeClr val="tx1"/>
        </a:solidFill>
        <a:latin typeface="Verdana" pitchFamily="34" charset="0"/>
        <a:ea typeface="宋体" charset="-122"/>
        <a:cs typeface="+mn-cs"/>
      </a:defRPr>
    </a:lvl5pPr>
    <a:lvl6pPr marL="2286000" algn="l" defTabSz="914400" rtl="0" eaLnBrk="1" latinLnBrk="0" hangingPunct="1">
      <a:defRPr sz="2500" kern="1200">
        <a:solidFill>
          <a:schemeClr val="tx1"/>
        </a:solidFill>
        <a:latin typeface="Verdana" pitchFamily="34" charset="0"/>
        <a:ea typeface="宋体" charset="-122"/>
        <a:cs typeface="+mn-cs"/>
      </a:defRPr>
    </a:lvl6pPr>
    <a:lvl7pPr marL="2743200" algn="l" defTabSz="914400" rtl="0" eaLnBrk="1" latinLnBrk="0" hangingPunct="1">
      <a:defRPr sz="2500" kern="1200">
        <a:solidFill>
          <a:schemeClr val="tx1"/>
        </a:solidFill>
        <a:latin typeface="Verdana" pitchFamily="34" charset="0"/>
        <a:ea typeface="宋体" charset="-122"/>
        <a:cs typeface="+mn-cs"/>
      </a:defRPr>
    </a:lvl7pPr>
    <a:lvl8pPr marL="3200400" algn="l" defTabSz="914400" rtl="0" eaLnBrk="1" latinLnBrk="0" hangingPunct="1">
      <a:defRPr sz="2500" kern="1200">
        <a:solidFill>
          <a:schemeClr val="tx1"/>
        </a:solidFill>
        <a:latin typeface="Verdana" pitchFamily="34" charset="0"/>
        <a:ea typeface="宋体" charset="-122"/>
        <a:cs typeface="+mn-cs"/>
      </a:defRPr>
    </a:lvl8pPr>
    <a:lvl9pPr marL="3657600" algn="l" defTabSz="914400" rtl="0" eaLnBrk="1" latinLnBrk="0" hangingPunct="1">
      <a:defRPr sz="2500" kern="1200">
        <a:solidFill>
          <a:schemeClr val="tx1"/>
        </a:solidFill>
        <a:latin typeface="Verdana" pitchFamily="34" charset="0"/>
        <a:ea typeface="宋体"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showPr>
  <p:clrMru>
    <a:srgbClr val="0000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867" autoAdjust="0"/>
    <p:restoredTop sz="88312" autoAdjust="0"/>
  </p:normalViewPr>
  <p:slideViewPr>
    <p:cSldViewPr>
      <p:cViewPr>
        <p:scale>
          <a:sx n="69" d="100"/>
          <a:sy n="69" d="100"/>
        </p:scale>
        <p:origin x="-1272" y="-78"/>
      </p:cViewPr>
      <p:guideLst>
        <p:guide orient="horz" pos="2160"/>
        <p:guide pos="2880"/>
      </p:guideLst>
    </p:cSldViewPr>
  </p:slideViewPr>
  <p:notesTextViewPr>
    <p:cViewPr>
      <p:scale>
        <a:sx n="66" d="100"/>
        <a:sy n="66" d="100"/>
      </p:scale>
      <p:origin x="0" y="0"/>
    </p:cViewPr>
  </p:notesTextViewPr>
  <p:sorterViewPr>
    <p:cViewPr>
      <p:scale>
        <a:sx n="66" d="100"/>
        <a:sy n="66" d="100"/>
      </p:scale>
      <p:origin x="0" y="66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D68FF07-A6B1-4EBF-B809-4169CE562656}" type="doc">
      <dgm:prSet loTypeId="urn:microsoft.com/office/officeart/2005/8/layout/balance1" loCatId="relationship" qsTypeId="urn:microsoft.com/office/officeart/2005/8/quickstyle/simple1" qsCatId="simple" csTypeId="urn:microsoft.com/office/officeart/2005/8/colors/accent1_2" csCatId="accent1" phldr="1"/>
      <dgm:spPr/>
      <dgm:t>
        <a:bodyPr/>
        <a:lstStyle/>
        <a:p>
          <a:endParaRPr lang="en-US"/>
        </a:p>
      </dgm:t>
    </dgm:pt>
    <dgm:pt modelId="{BED33529-C539-4946-831A-1678F16BA0CD}">
      <dgm:prSet phldrT="[Text]"/>
      <dgm:spPr/>
      <dgm:t>
        <a:bodyPr/>
        <a:lstStyle/>
        <a:p>
          <a:r>
            <a:rPr lang="en-US" dirty="0" smtClean="0">
              <a:sym typeface="Wingdings" pitchFamily="2" charset="2"/>
            </a:rPr>
            <a:t></a:t>
          </a:r>
          <a:endParaRPr lang="en-US" dirty="0"/>
        </a:p>
      </dgm:t>
    </dgm:pt>
    <dgm:pt modelId="{954B02F2-937E-42C6-8BA2-B385D6A5AD7F}" type="parTrans" cxnId="{6DE9E9DA-31F3-4ED5-ADA5-36AEB10026A4}">
      <dgm:prSet/>
      <dgm:spPr/>
      <dgm:t>
        <a:bodyPr/>
        <a:lstStyle/>
        <a:p>
          <a:endParaRPr lang="en-US"/>
        </a:p>
      </dgm:t>
    </dgm:pt>
    <dgm:pt modelId="{BDA72614-268A-4DFD-AEF8-541912B7454F}" type="sibTrans" cxnId="{6DE9E9DA-31F3-4ED5-ADA5-36AEB10026A4}">
      <dgm:prSet/>
      <dgm:spPr/>
      <dgm:t>
        <a:bodyPr/>
        <a:lstStyle/>
        <a:p>
          <a:endParaRPr lang="en-US"/>
        </a:p>
      </dgm:t>
    </dgm:pt>
    <dgm:pt modelId="{DBBCC5C7-CC98-4A55-B832-84677BCCB14E}">
      <dgm:prSet phldrT="[Text]"/>
      <dgm:spPr/>
      <dgm:t>
        <a:bodyPr/>
        <a:lstStyle/>
        <a:p>
          <a:r>
            <a:rPr lang="en-US" dirty="0" smtClean="0"/>
            <a:t>miner</a:t>
          </a:r>
          <a:endParaRPr lang="en-US" dirty="0"/>
        </a:p>
      </dgm:t>
    </dgm:pt>
    <dgm:pt modelId="{E514963E-8D92-425A-A4FB-828E1755071F}" type="parTrans" cxnId="{2406F64B-B628-43B7-9821-6A6E9CC9E47B}">
      <dgm:prSet/>
      <dgm:spPr/>
      <dgm:t>
        <a:bodyPr/>
        <a:lstStyle/>
        <a:p>
          <a:endParaRPr lang="en-US"/>
        </a:p>
      </dgm:t>
    </dgm:pt>
    <dgm:pt modelId="{5EC682AF-1F36-4A91-A8C2-6022E2252620}" type="sibTrans" cxnId="{2406F64B-B628-43B7-9821-6A6E9CC9E47B}">
      <dgm:prSet/>
      <dgm:spPr/>
      <dgm:t>
        <a:bodyPr/>
        <a:lstStyle/>
        <a:p>
          <a:endParaRPr lang="en-US"/>
        </a:p>
      </dgm:t>
    </dgm:pt>
    <dgm:pt modelId="{11FD3B43-2AB0-41B7-9091-EFDA27CB0FBA}">
      <dgm:prSet phldrT="[Text]"/>
      <dgm:spPr/>
      <dgm:t>
        <a:bodyPr/>
        <a:lstStyle/>
        <a:p>
          <a:r>
            <a:rPr lang="en-US" dirty="0" smtClean="0">
              <a:sym typeface="Wingdings" pitchFamily="2" charset="2"/>
            </a:rPr>
            <a:t></a:t>
          </a:r>
          <a:endParaRPr lang="en-US" dirty="0"/>
        </a:p>
      </dgm:t>
    </dgm:pt>
    <dgm:pt modelId="{A1E3DAB3-C2B2-4A78-87A9-028A1BCEA7F1}" type="parTrans" cxnId="{000146AF-4772-4D21-8039-08CDF0562848}">
      <dgm:prSet/>
      <dgm:spPr/>
      <dgm:t>
        <a:bodyPr/>
        <a:lstStyle/>
        <a:p>
          <a:endParaRPr lang="en-US"/>
        </a:p>
      </dgm:t>
    </dgm:pt>
    <dgm:pt modelId="{395656EA-DB7A-4F6B-BA5C-19221CF3D95E}" type="sibTrans" cxnId="{000146AF-4772-4D21-8039-08CDF0562848}">
      <dgm:prSet/>
      <dgm:spPr/>
      <dgm:t>
        <a:bodyPr/>
        <a:lstStyle/>
        <a:p>
          <a:endParaRPr lang="en-US"/>
        </a:p>
      </dgm:t>
    </dgm:pt>
    <dgm:pt modelId="{ECD2D831-B0C3-43B6-AAB5-34FAEF79ACD2}">
      <dgm:prSet phldrT="[Text]"/>
      <dgm:spPr/>
      <dgm:t>
        <a:bodyPr/>
        <a:lstStyle/>
        <a:p>
          <a:r>
            <a:rPr lang="en-US" dirty="0" smtClean="0"/>
            <a:t>user</a:t>
          </a:r>
          <a:endParaRPr lang="en-US" dirty="0"/>
        </a:p>
      </dgm:t>
    </dgm:pt>
    <dgm:pt modelId="{27A42F56-F55D-44C5-A4C5-5C987F03A3F7}" type="parTrans" cxnId="{9939AD47-03B9-43F0-963F-27549CA870AA}">
      <dgm:prSet/>
      <dgm:spPr/>
      <dgm:t>
        <a:bodyPr/>
        <a:lstStyle/>
        <a:p>
          <a:endParaRPr lang="en-US"/>
        </a:p>
      </dgm:t>
    </dgm:pt>
    <dgm:pt modelId="{C3042847-657D-4D47-B406-A3BBC5794C59}" type="sibTrans" cxnId="{9939AD47-03B9-43F0-963F-27549CA870AA}">
      <dgm:prSet/>
      <dgm:spPr/>
      <dgm:t>
        <a:bodyPr/>
        <a:lstStyle/>
        <a:p>
          <a:endParaRPr lang="en-US"/>
        </a:p>
      </dgm:t>
    </dgm:pt>
    <dgm:pt modelId="{409F90EE-1B0B-41AC-8685-C87FD4BF854D}">
      <dgm:prSet phldrT="[Text]"/>
      <dgm:spPr/>
      <dgm:t>
        <a:bodyPr/>
        <a:lstStyle/>
        <a:p>
          <a:r>
            <a:rPr lang="en-US" dirty="0" smtClean="0"/>
            <a:t>Miner</a:t>
          </a:r>
          <a:endParaRPr lang="en-US" dirty="0"/>
        </a:p>
      </dgm:t>
    </dgm:pt>
    <dgm:pt modelId="{C9799C99-30F1-46E0-A368-A68392FCF61F}" type="sibTrans" cxnId="{96E04F7D-FA44-4DEA-BA64-5F31A657C8D5}">
      <dgm:prSet/>
      <dgm:spPr/>
      <dgm:t>
        <a:bodyPr/>
        <a:lstStyle/>
        <a:p>
          <a:endParaRPr lang="en-US"/>
        </a:p>
      </dgm:t>
    </dgm:pt>
    <dgm:pt modelId="{44A78A18-5FC4-4894-8347-88C43A3ED150}" type="parTrans" cxnId="{96E04F7D-FA44-4DEA-BA64-5F31A657C8D5}">
      <dgm:prSet/>
      <dgm:spPr/>
      <dgm:t>
        <a:bodyPr/>
        <a:lstStyle/>
        <a:p>
          <a:endParaRPr lang="en-US"/>
        </a:p>
      </dgm:t>
    </dgm:pt>
    <dgm:pt modelId="{576B54B9-CFEC-4A6A-A6A6-C384E13C44D1}">
      <dgm:prSet phldrT="[Text]"/>
      <dgm:spPr/>
      <dgm:t>
        <a:bodyPr/>
        <a:lstStyle/>
        <a:p>
          <a:r>
            <a:rPr lang="en-US" dirty="0" smtClean="0"/>
            <a:t>miner</a:t>
          </a:r>
          <a:endParaRPr lang="en-US" dirty="0"/>
        </a:p>
      </dgm:t>
    </dgm:pt>
    <dgm:pt modelId="{32139F7F-C5C2-4FB1-810F-4DC40A3728B8}" type="parTrans" cxnId="{0CAB7FFF-022E-40B4-BD1D-161F136A715E}">
      <dgm:prSet/>
      <dgm:spPr/>
      <dgm:t>
        <a:bodyPr/>
        <a:lstStyle/>
        <a:p>
          <a:endParaRPr lang="en-US"/>
        </a:p>
      </dgm:t>
    </dgm:pt>
    <dgm:pt modelId="{15F46AF2-C729-41F9-BF9B-5614F6CE8C77}" type="sibTrans" cxnId="{0CAB7FFF-022E-40B4-BD1D-161F136A715E}">
      <dgm:prSet/>
      <dgm:spPr/>
      <dgm:t>
        <a:bodyPr/>
        <a:lstStyle/>
        <a:p>
          <a:endParaRPr lang="en-US"/>
        </a:p>
      </dgm:t>
    </dgm:pt>
    <dgm:pt modelId="{32B76AF7-8376-4F79-AEA4-617E4F7E4DDE}" type="pres">
      <dgm:prSet presAssocID="{1D68FF07-A6B1-4EBF-B809-4169CE562656}" presName="outerComposite" presStyleCnt="0">
        <dgm:presLayoutVars>
          <dgm:chMax val="2"/>
          <dgm:animLvl val="lvl"/>
          <dgm:resizeHandles val="exact"/>
        </dgm:presLayoutVars>
      </dgm:prSet>
      <dgm:spPr/>
      <dgm:t>
        <a:bodyPr/>
        <a:lstStyle/>
        <a:p>
          <a:endParaRPr lang="en-US"/>
        </a:p>
      </dgm:t>
    </dgm:pt>
    <dgm:pt modelId="{3557D37F-5E95-4802-83C7-A74A6BFD10E3}" type="pres">
      <dgm:prSet presAssocID="{1D68FF07-A6B1-4EBF-B809-4169CE562656}" presName="dummyMaxCanvas" presStyleCnt="0"/>
      <dgm:spPr/>
    </dgm:pt>
    <dgm:pt modelId="{DDD6C2B6-2E04-414C-AC40-8FB0093D3100}" type="pres">
      <dgm:prSet presAssocID="{1D68FF07-A6B1-4EBF-B809-4169CE562656}" presName="parentComposite" presStyleCnt="0"/>
      <dgm:spPr/>
    </dgm:pt>
    <dgm:pt modelId="{5F76F59D-D284-43F7-A04C-E2DD805BCE8B}" type="pres">
      <dgm:prSet presAssocID="{1D68FF07-A6B1-4EBF-B809-4169CE562656}" presName="parent1" presStyleLbl="alignAccFollowNode1" presStyleIdx="0" presStyleCnt="4">
        <dgm:presLayoutVars>
          <dgm:chMax val="4"/>
        </dgm:presLayoutVars>
      </dgm:prSet>
      <dgm:spPr/>
      <dgm:t>
        <a:bodyPr/>
        <a:lstStyle/>
        <a:p>
          <a:endParaRPr lang="en-US"/>
        </a:p>
      </dgm:t>
    </dgm:pt>
    <dgm:pt modelId="{7C5FFCBB-D199-4D3F-B7A4-4818A2E9FB6F}" type="pres">
      <dgm:prSet presAssocID="{1D68FF07-A6B1-4EBF-B809-4169CE562656}" presName="parent2" presStyleLbl="alignAccFollowNode1" presStyleIdx="1" presStyleCnt="4">
        <dgm:presLayoutVars>
          <dgm:chMax val="4"/>
        </dgm:presLayoutVars>
      </dgm:prSet>
      <dgm:spPr/>
      <dgm:t>
        <a:bodyPr/>
        <a:lstStyle/>
        <a:p>
          <a:endParaRPr lang="en-US"/>
        </a:p>
      </dgm:t>
    </dgm:pt>
    <dgm:pt modelId="{EDA8597D-17E3-42AC-9676-CEA74568229B}" type="pres">
      <dgm:prSet presAssocID="{1D68FF07-A6B1-4EBF-B809-4169CE562656}" presName="childrenComposite" presStyleCnt="0"/>
      <dgm:spPr/>
    </dgm:pt>
    <dgm:pt modelId="{94172F1F-9927-4999-9125-6CB1044FEE7A}" type="pres">
      <dgm:prSet presAssocID="{1D68FF07-A6B1-4EBF-B809-4169CE562656}" presName="dummyMaxCanvas_ChildArea" presStyleCnt="0"/>
      <dgm:spPr/>
    </dgm:pt>
    <dgm:pt modelId="{3602C979-9681-471B-8C90-B00F725E1236}" type="pres">
      <dgm:prSet presAssocID="{1D68FF07-A6B1-4EBF-B809-4169CE562656}" presName="fulcrum" presStyleLbl="alignAccFollowNode1" presStyleIdx="2" presStyleCnt="4"/>
      <dgm:spPr/>
    </dgm:pt>
    <dgm:pt modelId="{CD5414B5-8D56-435A-BF4C-BC06B1F75C75}" type="pres">
      <dgm:prSet presAssocID="{1D68FF07-A6B1-4EBF-B809-4169CE562656}" presName="balance_31" presStyleLbl="alignAccFollowNode1" presStyleIdx="3" presStyleCnt="4">
        <dgm:presLayoutVars>
          <dgm:bulletEnabled val="1"/>
        </dgm:presLayoutVars>
      </dgm:prSet>
      <dgm:spPr/>
    </dgm:pt>
    <dgm:pt modelId="{91A90CD5-280F-493B-B340-6928C266926A}" type="pres">
      <dgm:prSet presAssocID="{1D68FF07-A6B1-4EBF-B809-4169CE562656}" presName="left_31_1" presStyleLbl="node1" presStyleIdx="0" presStyleCnt="4">
        <dgm:presLayoutVars>
          <dgm:bulletEnabled val="1"/>
        </dgm:presLayoutVars>
      </dgm:prSet>
      <dgm:spPr/>
      <dgm:t>
        <a:bodyPr/>
        <a:lstStyle/>
        <a:p>
          <a:endParaRPr lang="en-US"/>
        </a:p>
      </dgm:t>
    </dgm:pt>
    <dgm:pt modelId="{E4DC25E0-69CC-4BE8-B4B0-6D296E95C8E9}" type="pres">
      <dgm:prSet presAssocID="{1D68FF07-A6B1-4EBF-B809-4169CE562656}" presName="left_31_2" presStyleLbl="node1" presStyleIdx="1" presStyleCnt="4">
        <dgm:presLayoutVars>
          <dgm:bulletEnabled val="1"/>
        </dgm:presLayoutVars>
      </dgm:prSet>
      <dgm:spPr/>
      <dgm:t>
        <a:bodyPr/>
        <a:lstStyle/>
        <a:p>
          <a:endParaRPr lang="en-US"/>
        </a:p>
      </dgm:t>
    </dgm:pt>
    <dgm:pt modelId="{C1FA9FBF-B4C1-4AD0-ABB5-9AC0B896001D}" type="pres">
      <dgm:prSet presAssocID="{1D68FF07-A6B1-4EBF-B809-4169CE562656}" presName="left_31_3" presStyleLbl="node1" presStyleIdx="2" presStyleCnt="4">
        <dgm:presLayoutVars>
          <dgm:bulletEnabled val="1"/>
        </dgm:presLayoutVars>
      </dgm:prSet>
      <dgm:spPr/>
      <dgm:t>
        <a:bodyPr/>
        <a:lstStyle/>
        <a:p>
          <a:endParaRPr lang="en-US"/>
        </a:p>
      </dgm:t>
    </dgm:pt>
    <dgm:pt modelId="{A504CB9D-8941-4EDF-8378-68B82435ED76}" type="pres">
      <dgm:prSet presAssocID="{1D68FF07-A6B1-4EBF-B809-4169CE562656}" presName="right_31_1" presStyleLbl="node1" presStyleIdx="3" presStyleCnt="4">
        <dgm:presLayoutVars>
          <dgm:bulletEnabled val="1"/>
        </dgm:presLayoutVars>
      </dgm:prSet>
      <dgm:spPr/>
      <dgm:t>
        <a:bodyPr/>
        <a:lstStyle/>
        <a:p>
          <a:endParaRPr lang="en-US"/>
        </a:p>
      </dgm:t>
    </dgm:pt>
  </dgm:ptLst>
  <dgm:cxnLst>
    <dgm:cxn modelId="{6DE9E9DA-31F3-4ED5-ADA5-36AEB10026A4}" srcId="{1D68FF07-A6B1-4EBF-B809-4169CE562656}" destId="{BED33529-C539-4946-831A-1678F16BA0CD}" srcOrd="0" destOrd="0" parTransId="{954B02F2-937E-42C6-8BA2-B385D6A5AD7F}" sibTransId="{BDA72614-268A-4DFD-AEF8-541912B7454F}"/>
    <dgm:cxn modelId="{2DD81208-EA6E-4FBD-A2FA-07CBCBF84257}" type="presOf" srcId="{1D68FF07-A6B1-4EBF-B809-4169CE562656}" destId="{32B76AF7-8376-4F79-AEA4-617E4F7E4DDE}" srcOrd="0" destOrd="0" presId="urn:microsoft.com/office/officeart/2005/8/layout/balance1"/>
    <dgm:cxn modelId="{000146AF-4772-4D21-8039-08CDF0562848}" srcId="{1D68FF07-A6B1-4EBF-B809-4169CE562656}" destId="{11FD3B43-2AB0-41B7-9091-EFDA27CB0FBA}" srcOrd="1" destOrd="0" parTransId="{A1E3DAB3-C2B2-4A78-87A9-028A1BCEA7F1}" sibTransId="{395656EA-DB7A-4F6B-BA5C-19221CF3D95E}"/>
    <dgm:cxn modelId="{7A04831D-52A2-435E-8981-7525606F04B5}" type="presOf" srcId="{11FD3B43-2AB0-41B7-9091-EFDA27CB0FBA}" destId="{7C5FFCBB-D199-4D3F-B7A4-4818A2E9FB6F}" srcOrd="0" destOrd="0" presId="urn:microsoft.com/office/officeart/2005/8/layout/balance1"/>
    <dgm:cxn modelId="{27B19BA0-C7AE-464C-A24B-E1E0762FEDA6}" type="presOf" srcId="{BED33529-C539-4946-831A-1678F16BA0CD}" destId="{5F76F59D-D284-43F7-A04C-E2DD805BCE8B}" srcOrd="0" destOrd="0" presId="urn:microsoft.com/office/officeart/2005/8/layout/balance1"/>
    <dgm:cxn modelId="{32652E02-3976-46AE-8DEB-9E0E0E0F6D38}" type="presOf" srcId="{DBBCC5C7-CC98-4A55-B832-84677BCCB14E}" destId="{91A90CD5-280F-493B-B340-6928C266926A}" srcOrd="0" destOrd="0" presId="urn:microsoft.com/office/officeart/2005/8/layout/balance1"/>
    <dgm:cxn modelId="{C64A638D-7B69-4A4A-9B26-34AD6E451387}" type="presOf" srcId="{576B54B9-CFEC-4A6A-A6A6-C384E13C44D1}" destId="{C1FA9FBF-B4C1-4AD0-ABB5-9AC0B896001D}" srcOrd="0" destOrd="0" presId="urn:microsoft.com/office/officeart/2005/8/layout/balance1"/>
    <dgm:cxn modelId="{96E04F7D-FA44-4DEA-BA64-5F31A657C8D5}" srcId="{BED33529-C539-4946-831A-1678F16BA0CD}" destId="{409F90EE-1B0B-41AC-8685-C87FD4BF854D}" srcOrd="1" destOrd="0" parTransId="{44A78A18-5FC4-4894-8347-88C43A3ED150}" sibTransId="{C9799C99-30F1-46E0-A368-A68392FCF61F}"/>
    <dgm:cxn modelId="{9939AD47-03B9-43F0-963F-27549CA870AA}" srcId="{11FD3B43-2AB0-41B7-9091-EFDA27CB0FBA}" destId="{ECD2D831-B0C3-43B6-AAB5-34FAEF79ACD2}" srcOrd="0" destOrd="0" parTransId="{27A42F56-F55D-44C5-A4C5-5C987F03A3F7}" sibTransId="{C3042847-657D-4D47-B406-A3BBC5794C59}"/>
    <dgm:cxn modelId="{35EFC1DF-DF70-488E-98B9-472210C3EA27}" type="presOf" srcId="{ECD2D831-B0C3-43B6-AAB5-34FAEF79ACD2}" destId="{A504CB9D-8941-4EDF-8378-68B82435ED76}" srcOrd="0" destOrd="0" presId="urn:microsoft.com/office/officeart/2005/8/layout/balance1"/>
    <dgm:cxn modelId="{0CAB7FFF-022E-40B4-BD1D-161F136A715E}" srcId="{BED33529-C539-4946-831A-1678F16BA0CD}" destId="{576B54B9-CFEC-4A6A-A6A6-C384E13C44D1}" srcOrd="2" destOrd="0" parTransId="{32139F7F-C5C2-4FB1-810F-4DC40A3728B8}" sibTransId="{15F46AF2-C729-41F9-BF9B-5614F6CE8C77}"/>
    <dgm:cxn modelId="{2F968EC3-E726-4C66-ABFE-CCC3BA9A0DAC}" type="presOf" srcId="{409F90EE-1B0B-41AC-8685-C87FD4BF854D}" destId="{E4DC25E0-69CC-4BE8-B4B0-6D296E95C8E9}" srcOrd="0" destOrd="0" presId="urn:microsoft.com/office/officeart/2005/8/layout/balance1"/>
    <dgm:cxn modelId="{2406F64B-B628-43B7-9821-6A6E9CC9E47B}" srcId="{BED33529-C539-4946-831A-1678F16BA0CD}" destId="{DBBCC5C7-CC98-4A55-B832-84677BCCB14E}" srcOrd="0" destOrd="0" parTransId="{E514963E-8D92-425A-A4FB-828E1755071F}" sibTransId="{5EC682AF-1F36-4A91-A8C2-6022E2252620}"/>
    <dgm:cxn modelId="{7F6E02E3-3475-4046-A3D7-62FE03CE2351}" type="presParOf" srcId="{32B76AF7-8376-4F79-AEA4-617E4F7E4DDE}" destId="{3557D37F-5E95-4802-83C7-A74A6BFD10E3}" srcOrd="0" destOrd="0" presId="urn:microsoft.com/office/officeart/2005/8/layout/balance1"/>
    <dgm:cxn modelId="{3A9EEDC0-1B53-4B88-BA64-8D448C267F4B}" type="presParOf" srcId="{32B76AF7-8376-4F79-AEA4-617E4F7E4DDE}" destId="{DDD6C2B6-2E04-414C-AC40-8FB0093D3100}" srcOrd="1" destOrd="0" presId="urn:microsoft.com/office/officeart/2005/8/layout/balance1"/>
    <dgm:cxn modelId="{E10ED04F-A1BE-4B86-A76A-717768C81E58}" type="presParOf" srcId="{DDD6C2B6-2E04-414C-AC40-8FB0093D3100}" destId="{5F76F59D-D284-43F7-A04C-E2DD805BCE8B}" srcOrd="0" destOrd="0" presId="urn:microsoft.com/office/officeart/2005/8/layout/balance1"/>
    <dgm:cxn modelId="{142DE8A1-556D-4AEE-AD71-B04EFBDDF43A}" type="presParOf" srcId="{DDD6C2B6-2E04-414C-AC40-8FB0093D3100}" destId="{7C5FFCBB-D199-4D3F-B7A4-4818A2E9FB6F}" srcOrd="1" destOrd="0" presId="urn:microsoft.com/office/officeart/2005/8/layout/balance1"/>
    <dgm:cxn modelId="{1339BE4A-18C5-4D78-9803-7DD7257C3155}" type="presParOf" srcId="{32B76AF7-8376-4F79-AEA4-617E4F7E4DDE}" destId="{EDA8597D-17E3-42AC-9676-CEA74568229B}" srcOrd="2" destOrd="0" presId="urn:microsoft.com/office/officeart/2005/8/layout/balance1"/>
    <dgm:cxn modelId="{D1688A68-19B1-476C-A241-EFC4E85DDED8}" type="presParOf" srcId="{EDA8597D-17E3-42AC-9676-CEA74568229B}" destId="{94172F1F-9927-4999-9125-6CB1044FEE7A}" srcOrd="0" destOrd="0" presId="urn:microsoft.com/office/officeart/2005/8/layout/balance1"/>
    <dgm:cxn modelId="{3ADC81A5-7DA8-4322-B526-7512C4027ED0}" type="presParOf" srcId="{EDA8597D-17E3-42AC-9676-CEA74568229B}" destId="{3602C979-9681-471B-8C90-B00F725E1236}" srcOrd="1" destOrd="0" presId="urn:microsoft.com/office/officeart/2005/8/layout/balance1"/>
    <dgm:cxn modelId="{D7D9BCF5-6909-41C1-942B-612319119E28}" type="presParOf" srcId="{EDA8597D-17E3-42AC-9676-CEA74568229B}" destId="{CD5414B5-8D56-435A-BF4C-BC06B1F75C75}" srcOrd="2" destOrd="0" presId="urn:microsoft.com/office/officeart/2005/8/layout/balance1"/>
    <dgm:cxn modelId="{FA79FDA6-D278-4536-983D-0CC1FBF7EECE}" type="presParOf" srcId="{EDA8597D-17E3-42AC-9676-CEA74568229B}" destId="{91A90CD5-280F-493B-B340-6928C266926A}" srcOrd="3" destOrd="0" presId="urn:microsoft.com/office/officeart/2005/8/layout/balance1"/>
    <dgm:cxn modelId="{6191BA6E-600D-4FED-A973-0E9565366A34}" type="presParOf" srcId="{EDA8597D-17E3-42AC-9676-CEA74568229B}" destId="{E4DC25E0-69CC-4BE8-B4B0-6D296E95C8E9}" srcOrd="4" destOrd="0" presId="urn:microsoft.com/office/officeart/2005/8/layout/balance1"/>
    <dgm:cxn modelId="{C972A371-81F8-4CD9-A873-1A536CB8777D}" type="presParOf" srcId="{EDA8597D-17E3-42AC-9676-CEA74568229B}" destId="{C1FA9FBF-B4C1-4AD0-ABB5-9AC0B896001D}" srcOrd="5" destOrd="0" presId="urn:microsoft.com/office/officeart/2005/8/layout/balance1"/>
    <dgm:cxn modelId="{A05BE113-86A4-4BF6-A959-CE5EC68906BA}" type="presParOf" srcId="{EDA8597D-17E3-42AC-9676-CEA74568229B}" destId="{A504CB9D-8941-4EDF-8378-68B82435ED76}" srcOrd="6" destOrd="0" presId="urn:microsoft.com/office/officeart/2005/8/layout/balance1"/>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365D912B-F65D-4047-8413-AEFFA67B6CB9}" type="doc">
      <dgm:prSet loTypeId="urn:microsoft.com/office/officeart/2005/8/layout/pyramid1" loCatId="pyramid" qsTypeId="urn:microsoft.com/office/officeart/2005/8/quickstyle/simple1" qsCatId="simple" csTypeId="urn:microsoft.com/office/officeart/2005/8/colors/accent1_2" csCatId="accent1" phldr="1"/>
      <dgm:spPr/>
    </dgm:pt>
    <dgm:pt modelId="{55D0B5C2-E4BF-46B7-A829-9E461DF722E3}">
      <dgm:prSet phldrT="[Text]" custT="1"/>
      <dgm:spPr/>
      <dgm:t>
        <a:bodyPr/>
        <a:lstStyle/>
        <a:p>
          <a:r>
            <a:rPr lang="en-US" altLang="zh-CN" sz="1800" dirty="0" smtClean="0">
              <a:solidFill>
                <a:schemeClr val="bg1"/>
              </a:solidFill>
            </a:rPr>
            <a:t>1</a:t>
          </a:r>
          <a:endParaRPr lang="zh-CN" altLang="en-US" sz="1800" dirty="0">
            <a:solidFill>
              <a:schemeClr val="bg1"/>
            </a:solidFill>
          </a:endParaRPr>
        </a:p>
      </dgm:t>
    </dgm:pt>
    <dgm:pt modelId="{FCE7764A-D048-47E2-B740-9F696C6A1600}" type="parTrans" cxnId="{881431BD-2317-46C8-B970-A8D26F4C9A36}">
      <dgm:prSet/>
      <dgm:spPr/>
      <dgm:t>
        <a:bodyPr/>
        <a:lstStyle/>
        <a:p>
          <a:endParaRPr lang="zh-CN" altLang="en-US" sz="1800">
            <a:solidFill>
              <a:schemeClr val="bg1"/>
            </a:solidFill>
          </a:endParaRPr>
        </a:p>
      </dgm:t>
    </dgm:pt>
    <dgm:pt modelId="{8594B1F4-6ABB-4F89-85FE-8706CBD40016}" type="sibTrans" cxnId="{881431BD-2317-46C8-B970-A8D26F4C9A36}">
      <dgm:prSet/>
      <dgm:spPr/>
      <dgm:t>
        <a:bodyPr/>
        <a:lstStyle/>
        <a:p>
          <a:endParaRPr lang="zh-CN" altLang="en-US" sz="1800">
            <a:solidFill>
              <a:schemeClr val="bg1"/>
            </a:solidFill>
          </a:endParaRPr>
        </a:p>
      </dgm:t>
    </dgm:pt>
    <dgm:pt modelId="{F031DF73-F2BC-47E8-9B7E-1391C0874A4C}">
      <dgm:prSet phldrT="[Text]" custT="1"/>
      <dgm:spPr/>
      <dgm:t>
        <a:bodyPr/>
        <a:lstStyle/>
        <a:p>
          <a:r>
            <a:rPr lang="en-US" altLang="zh-CN" sz="1800" dirty="0" smtClean="0">
              <a:solidFill>
                <a:schemeClr val="bg1"/>
              </a:solidFill>
            </a:rPr>
            <a:t>2</a:t>
          </a:r>
          <a:endParaRPr lang="zh-CN" altLang="en-US" sz="1800" dirty="0">
            <a:solidFill>
              <a:schemeClr val="bg1"/>
            </a:solidFill>
          </a:endParaRPr>
        </a:p>
      </dgm:t>
    </dgm:pt>
    <dgm:pt modelId="{3651B620-5F61-4059-8D58-8784A520E2D7}" type="parTrans" cxnId="{DEB3C25A-EC0F-48DC-85E2-5054674DEFD5}">
      <dgm:prSet/>
      <dgm:spPr/>
      <dgm:t>
        <a:bodyPr/>
        <a:lstStyle/>
        <a:p>
          <a:endParaRPr lang="zh-CN" altLang="en-US" sz="1800">
            <a:solidFill>
              <a:schemeClr val="bg1"/>
            </a:solidFill>
          </a:endParaRPr>
        </a:p>
      </dgm:t>
    </dgm:pt>
    <dgm:pt modelId="{F4AA6B1E-ADE0-4FD6-B9D1-00732D801DF3}" type="sibTrans" cxnId="{DEB3C25A-EC0F-48DC-85E2-5054674DEFD5}">
      <dgm:prSet/>
      <dgm:spPr/>
      <dgm:t>
        <a:bodyPr/>
        <a:lstStyle/>
        <a:p>
          <a:endParaRPr lang="zh-CN" altLang="en-US" sz="1800">
            <a:solidFill>
              <a:schemeClr val="bg1"/>
            </a:solidFill>
          </a:endParaRPr>
        </a:p>
      </dgm:t>
    </dgm:pt>
    <dgm:pt modelId="{62317F4D-8CCA-4AB9-8FCC-28EAC1B954A3}">
      <dgm:prSet phldrT="[Text]" custT="1"/>
      <dgm:spPr/>
      <dgm:t>
        <a:bodyPr/>
        <a:lstStyle/>
        <a:p>
          <a:r>
            <a:rPr lang="en-US" altLang="zh-CN" sz="1800" dirty="0" smtClean="0">
              <a:solidFill>
                <a:schemeClr val="bg1"/>
              </a:solidFill>
            </a:rPr>
            <a:t>3</a:t>
          </a:r>
          <a:endParaRPr lang="zh-CN" altLang="en-US" sz="1800" dirty="0">
            <a:solidFill>
              <a:schemeClr val="bg1"/>
            </a:solidFill>
          </a:endParaRPr>
        </a:p>
      </dgm:t>
    </dgm:pt>
    <dgm:pt modelId="{A06A6420-9298-4FBC-8D20-800BE2D20CE1}" type="parTrans" cxnId="{1C5E7C42-5CCC-46F7-A303-BED3DA1E57B6}">
      <dgm:prSet/>
      <dgm:spPr/>
      <dgm:t>
        <a:bodyPr/>
        <a:lstStyle/>
        <a:p>
          <a:endParaRPr lang="zh-CN" altLang="en-US" sz="1800">
            <a:solidFill>
              <a:schemeClr val="bg1"/>
            </a:solidFill>
          </a:endParaRPr>
        </a:p>
      </dgm:t>
    </dgm:pt>
    <dgm:pt modelId="{A27E5E31-AE4F-41F3-BB4D-E657C3397C29}" type="sibTrans" cxnId="{1C5E7C42-5CCC-46F7-A303-BED3DA1E57B6}">
      <dgm:prSet/>
      <dgm:spPr/>
      <dgm:t>
        <a:bodyPr/>
        <a:lstStyle/>
        <a:p>
          <a:endParaRPr lang="zh-CN" altLang="en-US" sz="1800">
            <a:solidFill>
              <a:schemeClr val="bg1"/>
            </a:solidFill>
          </a:endParaRPr>
        </a:p>
      </dgm:t>
    </dgm:pt>
    <dgm:pt modelId="{E0345C47-C8DC-4C49-BBF4-55C3B01BC611}" type="pres">
      <dgm:prSet presAssocID="{365D912B-F65D-4047-8413-AEFFA67B6CB9}" presName="Name0" presStyleCnt="0">
        <dgm:presLayoutVars>
          <dgm:dir/>
          <dgm:animLvl val="lvl"/>
          <dgm:resizeHandles val="exact"/>
        </dgm:presLayoutVars>
      </dgm:prSet>
      <dgm:spPr/>
    </dgm:pt>
    <dgm:pt modelId="{1B8B06F6-08B7-4A6A-B30E-1D5C9825D72A}" type="pres">
      <dgm:prSet presAssocID="{55D0B5C2-E4BF-46B7-A829-9E461DF722E3}" presName="Name8" presStyleCnt="0"/>
      <dgm:spPr/>
    </dgm:pt>
    <dgm:pt modelId="{72AECAEE-4A96-4F7E-80F5-250C95A09FE4}" type="pres">
      <dgm:prSet presAssocID="{55D0B5C2-E4BF-46B7-A829-9E461DF722E3}" presName="level" presStyleLbl="node1" presStyleIdx="0" presStyleCnt="3">
        <dgm:presLayoutVars>
          <dgm:chMax val="1"/>
          <dgm:bulletEnabled val="1"/>
        </dgm:presLayoutVars>
      </dgm:prSet>
      <dgm:spPr/>
      <dgm:t>
        <a:bodyPr/>
        <a:lstStyle/>
        <a:p>
          <a:endParaRPr lang="zh-CN" altLang="en-US"/>
        </a:p>
      </dgm:t>
    </dgm:pt>
    <dgm:pt modelId="{7FC4BE46-AE2E-4E63-AEEB-4944E1105AB7}" type="pres">
      <dgm:prSet presAssocID="{55D0B5C2-E4BF-46B7-A829-9E461DF722E3}" presName="levelTx" presStyleLbl="revTx" presStyleIdx="0" presStyleCnt="0">
        <dgm:presLayoutVars>
          <dgm:chMax val="1"/>
          <dgm:bulletEnabled val="1"/>
        </dgm:presLayoutVars>
      </dgm:prSet>
      <dgm:spPr/>
      <dgm:t>
        <a:bodyPr/>
        <a:lstStyle/>
        <a:p>
          <a:endParaRPr lang="zh-CN" altLang="en-US"/>
        </a:p>
      </dgm:t>
    </dgm:pt>
    <dgm:pt modelId="{640A347F-5D0E-444D-9050-FA67EACBA67B}" type="pres">
      <dgm:prSet presAssocID="{F031DF73-F2BC-47E8-9B7E-1391C0874A4C}" presName="Name8" presStyleCnt="0"/>
      <dgm:spPr/>
    </dgm:pt>
    <dgm:pt modelId="{48F81DF3-D672-47A8-B957-37721055C2EE}" type="pres">
      <dgm:prSet presAssocID="{F031DF73-F2BC-47E8-9B7E-1391C0874A4C}" presName="level" presStyleLbl="node1" presStyleIdx="1" presStyleCnt="3">
        <dgm:presLayoutVars>
          <dgm:chMax val="1"/>
          <dgm:bulletEnabled val="1"/>
        </dgm:presLayoutVars>
      </dgm:prSet>
      <dgm:spPr/>
      <dgm:t>
        <a:bodyPr/>
        <a:lstStyle/>
        <a:p>
          <a:endParaRPr lang="zh-CN" altLang="en-US"/>
        </a:p>
      </dgm:t>
    </dgm:pt>
    <dgm:pt modelId="{FD4337AF-E5CF-4351-9DA0-8C603BE0777A}" type="pres">
      <dgm:prSet presAssocID="{F031DF73-F2BC-47E8-9B7E-1391C0874A4C}" presName="levelTx" presStyleLbl="revTx" presStyleIdx="0" presStyleCnt="0">
        <dgm:presLayoutVars>
          <dgm:chMax val="1"/>
          <dgm:bulletEnabled val="1"/>
        </dgm:presLayoutVars>
      </dgm:prSet>
      <dgm:spPr/>
      <dgm:t>
        <a:bodyPr/>
        <a:lstStyle/>
        <a:p>
          <a:endParaRPr lang="zh-CN" altLang="en-US"/>
        </a:p>
      </dgm:t>
    </dgm:pt>
    <dgm:pt modelId="{74590F07-F3D3-40F0-B7ED-12AC84A05D1F}" type="pres">
      <dgm:prSet presAssocID="{62317F4D-8CCA-4AB9-8FCC-28EAC1B954A3}" presName="Name8" presStyleCnt="0"/>
      <dgm:spPr/>
    </dgm:pt>
    <dgm:pt modelId="{250DA068-0B38-4A50-A085-3EBBE31D0E29}" type="pres">
      <dgm:prSet presAssocID="{62317F4D-8CCA-4AB9-8FCC-28EAC1B954A3}" presName="level" presStyleLbl="node1" presStyleIdx="2" presStyleCnt="3">
        <dgm:presLayoutVars>
          <dgm:chMax val="1"/>
          <dgm:bulletEnabled val="1"/>
        </dgm:presLayoutVars>
      </dgm:prSet>
      <dgm:spPr/>
      <dgm:t>
        <a:bodyPr/>
        <a:lstStyle/>
        <a:p>
          <a:endParaRPr lang="zh-CN" altLang="en-US"/>
        </a:p>
      </dgm:t>
    </dgm:pt>
    <dgm:pt modelId="{D030A742-6638-4F5A-9838-C53ED283A570}" type="pres">
      <dgm:prSet presAssocID="{62317F4D-8CCA-4AB9-8FCC-28EAC1B954A3}" presName="levelTx" presStyleLbl="revTx" presStyleIdx="0" presStyleCnt="0">
        <dgm:presLayoutVars>
          <dgm:chMax val="1"/>
          <dgm:bulletEnabled val="1"/>
        </dgm:presLayoutVars>
      </dgm:prSet>
      <dgm:spPr/>
      <dgm:t>
        <a:bodyPr/>
        <a:lstStyle/>
        <a:p>
          <a:endParaRPr lang="zh-CN" altLang="en-US"/>
        </a:p>
      </dgm:t>
    </dgm:pt>
  </dgm:ptLst>
  <dgm:cxnLst>
    <dgm:cxn modelId="{881431BD-2317-46C8-B970-A8D26F4C9A36}" srcId="{365D912B-F65D-4047-8413-AEFFA67B6CB9}" destId="{55D0B5C2-E4BF-46B7-A829-9E461DF722E3}" srcOrd="0" destOrd="0" parTransId="{FCE7764A-D048-47E2-B740-9F696C6A1600}" sibTransId="{8594B1F4-6ABB-4F89-85FE-8706CBD40016}"/>
    <dgm:cxn modelId="{9E6C4D65-F599-4517-B191-8C87FDB4C5AB}" type="presOf" srcId="{62317F4D-8CCA-4AB9-8FCC-28EAC1B954A3}" destId="{D030A742-6638-4F5A-9838-C53ED283A570}" srcOrd="1" destOrd="0" presId="urn:microsoft.com/office/officeart/2005/8/layout/pyramid1"/>
    <dgm:cxn modelId="{68FBF5E8-3000-4F6D-8951-D93D84065721}" type="presOf" srcId="{F031DF73-F2BC-47E8-9B7E-1391C0874A4C}" destId="{48F81DF3-D672-47A8-B957-37721055C2EE}" srcOrd="0" destOrd="0" presId="urn:microsoft.com/office/officeart/2005/8/layout/pyramid1"/>
    <dgm:cxn modelId="{1C5E7C42-5CCC-46F7-A303-BED3DA1E57B6}" srcId="{365D912B-F65D-4047-8413-AEFFA67B6CB9}" destId="{62317F4D-8CCA-4AB9-8FCC-28EAC1B954A3}" srcOrd="2" destOrd="0" parTransId="{A06A6420-9298-4FBC-8D20-800BE2D20CE1}" sibTransId="{A27E5E31-AE4F-41F3-BB4D-E657C3397C29}"/>
    <dgm:cxn modelId="{5E34403D-695F-4238-BDF5-573108B93114}" type="presOf" srcId="{55D0B5C2-E4BF-46B7-A829-9E461DF722E3}" destId="{72AECAEE-4A96-4F7E-80F5-250C95A09FE4}" srcOrd="0" destOrd="0" presId="urn:microsoft.com/office/officeart/2005/8/layout/pyramid1"/>
    <dgm:cxn modelId="{46C8D2FC-22FE-40BA-96C6-85B797758A1C}" type="presOf" srcId="{F031DF73-F2BC-47E8-9B7E-1391C0874A4C}" destId="{FD4337AF-E5CF-4351-9DA0-8C603BE0777A}" srcOrd="1" destOrd="0" presId="urn:microsoft.com/office/officeart/2005/8/layout/pyramid1"/>
    <dgm:cxn modelId="{84C84091-A72A-4A34-801F-52D8DBD14D9D}" type="presOf" srcId="{62317F4D-8CCA-4AB9-8FCC-28EAC1B954A3}" destId="{250DA068-0B38-4A50-A085-3EBBE31D0E29}" srcOrd="0" destOrd="0" presId="urn:microsoft.com/office/officeart/2005/8/layout/pyramid1"/>
    <dgm:cxn modelId="{DEB1D630-B7E3-49BA-BAC1-203FBD0AED74}" type="presOf" srcId="{55D0B5C2-E4BF-46B7-A829-9E461DF722E3}" destId="{7FC4BE46-AE2E-4E63-AEEB-4944E1105AB7}" srcOrd="1" destOrd="0" presId="urn:microsoft.com/office/officeart/2005/8/layout/pyramid1"/>
    <dgm:cxn modelId="{DEB3C25A-EC0F-48DC-85E2-5054674DEFD5}" srcId="{365D912B-F65D-4047-8413-AEFFA67B6CB9}" destId="{F031DF73-F2BC-47E8-9B7E-1391C0874A4C}" srcOrd="1" destOrd="0" parTransId="{3651B620-5F61-4059-8D58-8784A520E2D7}" sibTransId="{F4AA6B1E-ADE0-4FD6-B9D1-00732D801DF3}"/>
    <dgm:cxn modelId="{12CA3866-3F47-431D-A508-A4043EFCEF79}" type="presOf" srcId="{365D912B-F65D-4047-8413-AEFFA67B6CB9}" destId="{E0345C47-C8DC-4C49-BBF4-55C3B01BC611}" srcOrd="0" destOrd="0" presId="urn:microsoft.com/office/officeart/2005/8/layout/pyramid1"/>
    <dgm:cxn modelId="{C5F18FA9-53CB-4C08-BE36-B578CFA5EA3E}" type="presParOf" srcId="{E0345C47-C8DC-4C49-BBF4-55C3B01BC611}" destId="{1B8B06F6-08B7-4A6A-B30E-1D5C9825D72A}" srcOrd="0" destOrd="0" presId="urn:microsoft.com/office/officeart/2005/8/layout/pyramid1"/>
    <dgm:cxn modelId="{94C5D625-5C19-4D21-B47D-98903B41F2F2}" type="presParOf" srcId="{1B8B06F6-08B7-4A6A-B30E-1D5C9825D72A}" destId="{72AECAEE-4A96-4F7E-80F5-250C95A09FE4}" srcOrd="0" destOrd="0" presId="urn:microsoft.com/office/officeart/2005/8/layout/pyramid1"/>
    <dgm:cxn modelId="{32F6A99F-F4CA-4D35-AA67-872C85263357}" type="presParOf" srcId="{1B8B06F6-08B7-4A6A-B30E-1D5C9825D72A}" destId="{7FC4BE46-AE2E-4E63-AEEB-4944E1105AB7}" srcOrd="1" destOrd="0" presId="urn:microsoft.com/office/officeart/2005/8/layout/pyramid1"/>
    <dgm:cxn modelId="{0E42D655-0469-4798-874C-62DE549AE65A}" type="presParOf" srcId="{E0345C47-C8DC-4C49-BBF4-55C3B01BC611}" destId="{640A347F-5D0E-444D-9050-FA67EACBA67B}" srcOrd="1" destOrd="0" presId="urn:microsoft.com/office/officeart/2005/8/layout/pyramid1"/>
    <dgm:cxn modelId="{6F1CF659-8495-44CF-A62D-CA67DE169BBC}" type="presParOf" srcId="{640A347F-5D0E-444D-9050-FA67EACBA67B}" destId="{48F81DF3-D672-47A8-B957-37721055C2EE}" srcOrd="0" destOrd="0" presId="urn:microsoft.com/office/officeart/2005/8/layout/pyramid1"/>
    <dgm:cxn modelId="{3475D164-06C2-4473-BCF6-6AC24E18BFF8}" type="presParOf" srcId="{640A347F-5D0E-444D-9050-FA67EACBA67B}" destId="{FD4337AF-E5CF-4351-9DA0-8C603BE0777A}" srcOrd="1" destOrd="0" presId="urn:microsoft.com/office/officeart/2005/8/layout/pyramid1"/>
    <dgm:cxn modelId="{FA473B92-483B-48DB-902B-A9A88F243375}" type="presParOf" srcId="{E0345C47-C8DC-4C49-BBF4-55C3B01BC611}" destId="{74590F07-F3D3-40F0-B7ED-12AC84A05D1F}" srcOrd="2" destOrd="0" presId="urn:microsoft.com/office/officeart/2005/8/layout/pyramid1"/>
    <dgm:cxn modelId="{F584834B-4F28-472B-8256-6476D67C96AD}" type="presParOf" srcId="{74590F07-F3D3-40F0-B7ED-12AC84A05D1F}" destId="{250DA068-0B38-4A50-A085-3EBBE31D0E29}" srcOrd="0" destOrd="0" presId="urn:microsoft.com/office/officeart/2005/8/layout/pyramid1"/>
    <dgm:cxn modelId="{8369AAF9-D1FA-40FA-B026-CCF1E311713A}" type="presParOf" srcId="{74590F07-F3D3-40F0-B7ED-12AC84A05D1F}" destId="{D030A742-6638-4F5A-9838-C53ED283A570}" srcOrd="1" destOrd="0" presId="urn:microsoft.com/office/officeart/2005/8/layout/pyramid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365D912B-F65D-4047-8413-AEFFA67B6CB9}" type="doc">
      <dgm:prSet loTypeId="urn:microsoft.com/office/officeart/2005/8/layout/pyramid1" loCatId="pyramid" qsTypeId="urn:microsoft.com/office/officeart/2005/8/quickstyle/simple1" qsCatId="simple" csTypeId="urn:microsoft.com/office/officeart/2005/8/colors/accent1_2" csCatId="accent1" phldr="1"/>
      <dgm:spPr/>
    </dgm:pt>
    <dgm:pt modelId="{55D0B5C2-E4BF-46B7-A829-9E461DF722E3}">
      <dgm:prSet phldrT="[Text]" custT="1"/>
      <dgm:spPr/>
      <dgm:t>
        <a:bodyPr/>
        <a:lstStyle/>
        <a:p>
          <a:r>
            <a:rPr lang="en-US" altLang="zh-CN" sz="1800" dirty="0" smtClean="0">
              <a:solidFill>
                <a:schemeClr val="bg1"/>
              </a:solidFill>
            </a:rPr>
            <a:t>1</a:t>
          </a:r>
          <a:endParaRPr lang="zh-CN" altLang="en-US" sz="1800" dirty="0">
            <a:solidFill>
              <a:schemeClr val="bg1"/>
            </a:solidFill>
          </a:endParaRPr>
        </a:p>
      </dgm:t>
    </dgm:pt>
    <dgm:pt modelId="{FCE7764A-D048-47E2-B740-9F696C6A1600}" type="parTrans" cxnId="{881431BD-2317-46C8-B970-A8D26F4C9A36}">
      <dgm:prSet/>
      <dgm:spPr/>
      <dgm:t>
        <a:bodyPr/>
        <a:lstStyle/>
        <a:p>
          <a:endParaRPr lang="zh-CN" altLang="en-US" sz="1800">
            <a:solidFill>
              <a:schemeClr val="bg1"/>
            </a:solidFill>
          </a:endParaRPr>
        </a:p>
      </dgm:t>
    </dgm:pt>
    <dgm:pt modelId="{8594B1F4-6ABB-4F89-85FE-8706CBD40016}" type="sibTrans" cxnId="{881431BD-2317-46C8-B970-A8D26F4C9A36}">
      <dgm:prSet/>
      <dgm:spPr/>
      <dgm:t>
        <a:bodyPr/>
        <a:lstStyle/>
        <a:p>
          <a:endParaRPr lang="zh-CN" altLang="en-US" sz="1800">
            <a:solidFill>
              <a:schemeClr val="bg1"/>
            </a:solidFill>
          </a:endParaRPr>
        </a:p>
      </dgm:t>
    </dgm:pt>
    <dgm:pt modelId="{F031DF73-F2BC-47E8-9B7E-1391C0874A4C}">
      <dgm:prSet phldrT="[Text]" custT="1"/>
      <dgm:spPr/>
      <dgm:t>
        <a:bodyPr/>
        <a:lstStyle/>
        <a:p>
          <a:r>
            <a:rPr lang="en-US" altLang="zh-CN" sz="1800" dirty="0" smtClean="0">
              <a:solidFill>
                <a:schemeClr val="bg1"/>
              </a:solidFill>
            </a:rPr>
            <a:t>2</a:t>
          </a:r>
          <a:endParaRPr lang="zh-CN" altLang="en-US" sz="1800" dirty="0">
            <a:solidFill>
              <a:schemeClr val="bg1"/>
            </a:solidFill>
          </a:endParaRPr>
        </a:p>
      </dgm:t>
    </dgm:pt>
    <dgm:pt modelId="{3651B620-5F61-4059-8D58-8784A520E2D7}" type="parTrans" cxnId="{DEB3C25A-EC0F-48DC-85E2-5054674DEFD5}">
      <dgm:prSet/>
      <dgm:spPr/>
      <dgm:t>
        <a:bodyPr/>
        <a:lstStyle/>
        <a:p>
          <a:endParaRPr lang="zh-CN" altLang="en-US" sz="1800">
            <a:solidFill>
              <a:schemeClr val="bg1"/>
            </a:solidFill>
          </a:endParaRPr>
        </a:p>
      </dgm:t>
    </dgm:pt>
    <dgm:pt modelId="{F4AA6B1E-ADE0-4FD6-B9D1-00732D801DF3}" type="sibTrans" cxnId="{DEB3C25A-EC0F-48DC-85E2-5054674DEFD5}">
      <dgm:prSet/>
      <dgm:spPr/>
      <dgm:t>
        <a:bodyPr/>
        <a:lstStyle/>
        <a:p>
          <a:endParaRPr lang="zh-CN" altLang="en-US" sz="1800">
            <a:solidFill>
              <a:schemeClr val="bg1"/>
            </a:solidFill>
          </a:endParaRPr>
        </a:p>
      </dgm:t>
    </dgm:pt>
    <dgm:pt modelId="{62317F4D-8CCA-4AB9-8FCC-28EAC1B954A3}">
      <dgm:prSet phldrT="[Text]" custT="1"/>
      <dgm:spPr/>
      <dgm:t>
        <a:bodyPr/>
        <a:lstStyle/>
        <a:p>
          <a:r>
            <a:rPr lang="en-US" altLang="zh-CN" sz="1800" dirty="0" smtClean="0">
              <a:solidFill>
                <a:schemeClr val="bg1"/>
              </a:solidFill>
            </a:rPr>
            <a:t>3</a:t>
          </a:r>
          <a:endParaRPr lang="zh-CN" altLang="en-US" sz="1800" dirty="0">
            <a:solidFill>
              <a:schemeClr val="bg1"/>
            </a:solidFill>
          </a:endParaRPr>
        </a:p>
      </dgm:t>
    </dgm:pt>
    <dgm:pt modelId="{A06A6420-9298-4FBC-8D20-800BE2D20CE1}" type="parTrans" cxnId="{1C5E7C42-5CCC-46F7-A303-BED3DA1E57B6}">
      <dgm:prSet/>
      <dgm:spPr/>
      <dgm:t>
        <a:bodyPr/>
        <a:lstStyle/>
        <a:p>
          <a:endParaRPr lang="zh-CN" altLang="en-US" sz="1800">
            <a:solidFill>
              <a:schemeClr val="bg1"/>
            </a:solidFill>
          </a:endParaRPr>
        </a:p>
      </dgm:t>
    </dgm:pt>
    <dgm:pt modelId="{A27E5E31-AE4F-41F3-BB4D-E657C3397C29}" type="sibTrans" cxnId="{1C5E7C42-5CCC-46F7-A303-BED3DA1E57B6}">
      <dgm:prSet/>
      <dgm:spPr/>
      <dgm:t>
        <a:bodyPr/>
        <a:lstStyle/>
        <a:p>
          <a:endParaRPr lang="zh-CN" altLang="en-US" sz="1800">
            <a:solidFill>
              <a:schemeClr val="bg1"/>
            </a:solidFill>
          </a:endParaRPr>
        </a:p>
      </dgm:t>
    </dgm:pt>
    <dgm:pt modelId="{E0345C47-C8DC-4C49-BBF4-55C3B01BC611}" type="pres">
      <dgm:prSet presAssocID="{365D912B-F65D-4047-8413-AEFFA67B6CB9}" presName="Name0" presStyleCnt="0">
        <dgm:presLayoutVars>
          <dgm:dir/>
          <dgm:animLvl val="lvl"/>
          <dgm:resizeHandles val="exact"/>
        </dgm:presLayoutVars>
      </dgm:prSet>
      <dgm:spPr/>
    </dgm:pt>
    <dgm:pt modelId="{1B8B06F6-08B7-4A6A-B30E-1D5C9825D72A}" type="pres">
      <dgm:prSet presAssocID="{55D0B5C2-E4BF-46B7-A829-9E461DF722E3}" presName="Name8" presStyleCnt="0"/>
      <dgm:spPr/>
    </dgm:pt>
    <dgm:pt modelId="{72AECAEE-4A96-4F7E-80F5-250C95A09FE4}" type="pres">
      <dgm:prSet presAssocID="{55D0B5C2-E4BF-46B7-A829-9E461DF722E3}" presName="level" presStyleLbl="node1" presStyleIdx="0" presStyleCnt="3">
        <dgm:presLayoutVars>
          <dgm:chMax val="1"/>
          <dgm:bulletEnabled val="1"/>
        </dgm:presLayoutVars>
      </dgm:prSet>
      <dgm:spPr/>
      <dgm:t>
        <a:bodyPr/>
        <a:lstStyle/>
        <a:p>
          <a:endParaRPr lang="zh-CN" altLang="en-US"/>
        </a:p>
      </dgm:t>
    </dgm:pt>
    <dgm:pt modelId="{7FC4BE46-AE2E-4E63-AEEB-4944E1105AB7}" type="pres">
      <dgm:prSet presAssocID="{55D0B5C2-E4BF-46B7-A829-9E461DF722E3}" presName="levelTx" presStyleLbl="revTx" presStyleIdx="0" presStyleCnt="0">
        <dgm:presLayoutVars>
          <dgm:chMax val="1"/>
          <dgm:bulletEnabled val="1"/>
        </dgm:presLayoutVars>
      </dgm:prSet>
      <dgm:spPr/>
      <dgm:t>
        <a:bodyPr/>
        <a:lstStyle/>
        <a:p>
          <a:endParaRPr lang="zh-CN" altLang="en-US"/>
        </a:p>
      </dgm:t>
    </dgm:pt>
    <dgm:pt modelId="{640A347F-5D0E-444D-9050-FA67EACBA67B}" type="pres">
      <dgm:prSet presAssocID="{F031DF73-F2BC-47E8-9B7E-1391C0874A4C}" presName="Name8" presStyleCnt="0"/>
      <dgm:spPr/>
    </dgm:pt>
    <dgm:pt modelId="{48F81DF3-D672-47A8-B957-37721055C2EE}" type="pres">
      <dgm:prSet presAssocID="{F031DF73-F2BC-47E8-9B7E-1391C0874A4C}" presName="level" presStyleLbl="node1" presStyleIdx="1" presStyleCnt="3">
        <dgm:presLayoutVars>
          <dgm:chMax val="1"/>
          <dgm:bulletEnabled val="1"/>
        </dgm:presLayoutVars>
      </dgm:prSet>
      <dgm:spPr/>
      <dgm:t>
        <a:bodyPr/>
        <a:lstStyle/>
        <a:p>
          <a:endParaRPr lang="zh-CN" altLang="en-US"/>
        </a:p>
      </dgm:t>
    </dgm:pt>
    <dgm:pt modelId="{FD4337AF-E5CF-4351-9DA0-8C603BE0777A}" type="pres">
      <dgm:prSet presAssocID="{F031DF73-F2BC-47E8-9B7E-1391C0874A4C}" presName="levelTx" presStyleLbl="revTx" presStyleIdx="0" presStyleCnt="0">
        <dgm:presLayoutVars>
          <dgm:chMax val="1"/>
          <dgm:bulletEnabled val="1"/>
        </dgm:presLayoutVars>
      </dgm:prSet>
      <dgm:spPr/>
      <dgm:t>
        <a:bodyPr/>
        <a:lstStyle/>
        <a:p>
          <a:endParaRPr lang="zh-CN" altLang="en-US"/>
        </a:p>
      </dgm:t>
    </dgm:pt>
    <dgm:pt modelId="{74590F07-F3D3-40F0-B7ED-12AC84A05D1F}" type="pres">
      <dgm:prSet presAssocID="{62317F4D-8CCA-4AB9-8FCC-28EAC1B954A3}" presName="Name8" presStyleCnt="0"/>
      <dgm:spPr/>
    </dgm:pt>
    <dgm:pt modelId="{250DA068-0B38-4A50-A085-3EBBE31D0E29}" type="pres">
      <dgm:prSet presAssocID="{62317F4D-8CCA-4AB9-8FCC-28EAC1B954A3}" presName="level" presStyleLbl="node1" presStyleIdx="2" presStyleCnt="3">
        <dgm:presLayoutVars>
          <dgm:chMax val="1"/>
          <dgm:bulletEnabled val="1"/>
        </dgm:presLayoutVars>
      </dgm:prSet>
      <dgm:spPr/>
      <dgm:t>
        <a:bodyPr/>
        <a:lstStyle/>
        <a:p>
          <a:endParaRPr lang="zh-CN" altLang="en-US"/>
        </a:p>
      </dgm:t>
    </dgm:pt>
    <dgm:pt modelId="{D030A742-6638-4F5A-9838-C53ED283A570}" type="pres">
      <dgm:prSet presAssocID="{62317F4D-8CCA-4AB9-8FCC-28EAC1B954A3}" presName="levelTx" presStyleLbl="revTx" presStyleIdx="0" presStyleCnt="0">
        <dgm:presLayoutVars>
          <dgm:chMax val="1"/>
          <dgm:bulletEnabled val="1"/>
        </dgm:presLayoutVars>
      </dgm:prSet>
      <dgm:spPr/>
      <dgm:t>
        <a:bodyPr/>
        <a:lstStyle/>
        <a:p>
          <a:endParaRPr lang="zh-CN" altLang="en-US"/>
        </a:p>
      </dgm:t>
    </dgm:pt>
  </dgm:ptLst>
  <dgm:cxnLst>
    <dgm:cxn modelId="{881431BD-2317-46C8-B970-A8D26F4C9A36}" srcId="{365D912B-F65D-4047-8413-AEFFA67B6CB9}" destId="{55D0B5C2-E4BF-46B7-A829-9E461DF722E3}" srcOrd="0" destOrd="0" parTransId="{FCE7764A-D048-47E2-B740-9F696C6A1600}" sibTransId="{8594B1F4-6ABB-4F89-85FE-8706CBD40016}"/>
    <dgm:cxn modelId="{59136DA0-2ABD-41FA-BA95-6CBF4821B886}" type="presOf" srcId="{55D0B5C2-E4BF-46B7-A829-9E461DF722E3}" destId="{72AECAEE-4A96-4F7E-80F5-250C95A09FE4}" srcOrd="0" destOrd="0" presId="urn:microsoft.com/office/officeart/2005/8/layout/pyramid1"/>
    <dgm:cxn modelId="{19A26E01-E14E-42A4-BC5A-A0146F957C84}" type="presOf" srcId="{F031DF73-F2BC-47E8-9B7E-1391C0874A4C}" destId="{FD4337AF-E5CF-4351-9DA0-8C603BE0777A}" srcOrd="1" destOrd="0" presId="urn:microsoft.com/office/officeart/2005/8/layout/pyramid1"/>
    <dgm:cxn modelId="{67629076-04AB-4BA1-BCC0-49F4C2375E38}" type="presOf" srcId="{62317F4D-8CCA-4AB9-8FCC-28EAC1B954A3}" destId="{250DA068-0B38-4A50-A085-3EBBE31D0E29}" srcOrd="0" destOrd="0" presId="urn:microsoft.com/office/officeart/2005/8/layout/pyramid1"/>
    <dgm:cxn modelId="{F4755B1D-0176-443D-B997-677ADAF5D45C}" type="presOf" srcId="{55D0B5C2-E4BF-46B7-A829-9E461DF722E3}" destId="{7FC4BE46-AE2E-4E63-AEEB-4944E1105AB7}" srcOrd="1" destOrd="0" presId="urn:microsoft.com/office/officeart/2005/8/layout/pyramid1"/>
    <dgm:cxn modelId="{25884907-7FCB-4ECE-989A-2E8316617EF1}" type="presOf" srcId="{F031DF73-F2BC-47E8-9B7E-1391C0874A4C}" destId="{48F81DF3-D672-47A8-B957-37721055C2EE}" srcOrd="0" destOrd="0" presId="urn:microsoft.com/office/officeart/2005/8/layout/pyramid1"/>
    <dgm:cxn modelId="{76E72C5B-60A8-41DA-9E78-5E5A3E031BAE}" type="presOf" srcId="{62317F4D-8CCA-4AB9-8FCC-28EAC1B954A3}" destId="{D030A742-6638-4F5A-9838-C53ED283A570}" srcOrd="1" destOrd="0" presId="urn:microsoft.com/office/officeart/2005/8/layout/pyramid1"/>
    <dgm:cxn modelId="{1C5E7C42-5CCC-46F7-A303-BED3DA1E57B6}" srcId="{365D912B-F65D-4047-8413-AEFFA67B6CB9}" destId="{62317F4D-8CCA-4AB9-8FCC-28EAC1B954A3}" srcOrd="2" destOrd="0" parTransId="{A06A6420-9298-4FBC-8D20-800BE2D20CE1}" sibTransId="{A27E5E31-AE4F-41F3-BB4D-E657C3397C29}"/>
    <dgm:cxn modelId="{006A0666-9679-4E0C-9545-B6AA31D35739}" type="presOf" srcId="{365D912B-F65D-4047-8413-AEFFA67B6CB9}" destId="{E0345C47-C8DC-4C49-BBF4-55C3B01BC611}" srcOrd="0" destOrd="0" presId="urn:microsoft.com/office/officeart/2005/8/layout/pyramid1"/>
    <dgm:cxn modelId="{DEB3C25A-EC0F-48DC-85E2-5054674DEFD5}" srcId="{365D912B-F65D-4047-8413-AEFFA67B6CB9}" destId="{F031DF73-F2BC-47E8-9B7E-1391C0874A4C}" srcOrd="1" destOrd="0" parTransId="{3651B620-5F61-4059-8D58-8784A520E2D7}" sibTransId="{F4AA6B1E-ADE0-4FD6-B9D1-00732D801DF3}"/>
    <dgm:cxn modelId="{A037F2C6-C20A-412F-9523-C33C5654678C}" type="presParOf" srcId="{E0345C47-C8DC-4C49-BBF4-55C3B01BC611}" destId="{1B8B06F6-08B7-4A6A-B30E-1D5C9825D72A}" srcOrd="0" destOrd="0" presId="urn:microsoft.com/office/officeart/2005/8/layout/pyramid1"/>
    <dgm:cxn modelId="{D9296E08-8232-4FC4-BD26-48D1E78DE290}" type="presParOf" srcId="{1B8B06F6-08B7-4A6A-B30E-1D5C9825D72A}" destId="{72AECAEE-4A96-4F7E-80F5-250C95A09FE4}" srcOrd="0" destOrd="0" presId="urn:microsoft.com/office/officeart/2005/8/layout/pyramid1"/>
    <dgm:cxn modelId="{037AD964-F8F7-4AC7-B269-736A1BF2BB33}" type="presParOf" srcId="{1B8B06F6-08B7-4A6A-B30E-1D5C9825D72A}" destId="{7FC4BE46-AE2E-4E63-AEEB-4944E1105AB7}" srcOrd="1" destOrd="0" presId="urn:microsoft.com/office/officeart/2005/8/layout/pyramid1"/>
    <dgm:cxn modelId="{F2B73E6B-2CB3-4DB4-87C5-055DFC77122E}" type="presParOf" srcId="{E0345C47-C8DC-4C49-BBF4-55C3B01BC611}" destId="{640A347F-5D0E-444D-9050-FA67EACBA67B}" srcOrd="1" destOrd="0" presId="urn:microsoft.com/office/officeart/2005/8/layout/pyramid1"/>
    <dgm:cxn modelId="{F840CA35-29CB-46F4-9560-9B97DBF09A2F}" type="presParOf" srcId="{640A347F-5D0E-444D-9050-FA67EACBA67B}" destId="{48F81DF3-D672-47A8-B957-37721055C2EE}" srcOrd="0" destOrd="0" presId="urn:microsoft.com/office/officeart/2005/8/layout/pyramid1"/>
    <dgm:cxn modelId="{AD762DFC-4A14-4464-B176-BDF32FAD754A}" type="presParOf" srcId="{640A347F-5D0E-444D-9050-FA67EACBA67B}" destId="{FD4337AF-E5CF-4351-9DA0-8C603BE0777A}" srcOrd="1" destOrd="0" presId="urn:microsoft.com/office/officeart/2005/8/layout/pyramid1"/>
    <dgm:cxn modelId="{0C26FA77-E02D-4FA1-A614-8A38B73A17B1}" type="presParOf" srcId="{E0345C47-C8DC-4C49-BBF4-55C3B01BC611}" destId="{74590F07-F3D3-40F0-B7ED-12AC84A05D1F}" srcOrd="2" destOrd="0" presId="urn:microsoft.com/office/officeart/2005/8/layout/pyramid1"/>
    <dgm:cxn modelId="{AD684658-96AF-4317-A328-E673A20EE465}" type="presParOf" srcId="{74590F07-F3D3-40F0-B7ED-12AC84A05D1F}" destId="{250DA068-0B38-4A50-A085-3EBBE31D0E29}" srcOrd="0" destOrd="0" presId="urn:microsoft.com/office/officeart/2005/8/layout/pyramid1"/>
    <dgm:cxn modelId="{6A32154D-D142-4054-8C99-39868DE9B4C5}" type="presParOf" srcId="{74590F07-F3D3-40F0-B7ED-12AC84A05D1F}" destId="{D030A742-6638-4F5A-9838-C53ED283A570}" srcOrd="1" destOrd="0" presId="urn:microsoft.com/office/officeart/2005/8/layout/pyramid1"/>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D68FF07-A6B1-4EBF-B809-4169CE562656}" type="doc">
      <dgm:prSet loTypeId="urn:microsoft.com/office/officeart/2005/8/layout/balance1" loCatId="relationship" qsTypeId="urn:microsoft.com/office/officeart/2005/8/quickstyle/simple1" qsCatId="simple" csTypeId="urn:microsoft.com/office/officeart/2005/8/colors/accent1_2" csCatId="accent1" phldr="1"/>
      <dgm:spPr/>
      <dgm:t>
        <a:bodyPr/>
        <a:lstStyle/>
        <a:p>
          <a:endParaRPr lang="en-US"/>
        </a:p>
      </dgm:t>
    </dgm:pt>
    <dgm:pt modelId="{BED33529-C539-4946-831A-1678F16BA0CD}">
      <dgm:prSet phldrT="[Text]"/>
      <dgm:spPr/>
      <dgm:t>
        <a:bodyPr/>
        <a:lstStyle/>
        <a:p>
          <a:r>
            <a:rPr lang="en-US" dirty="0" smtClean="0">
              <a:sym typeface="Wingdings" pitchFamily="2" charset="2"/>
            </a:rPr>
            <a:t></a:t>
          </a:r>
          <a:endParaRPr lang="en-US" dirty="0"/>
        </a:p>
      </dgm:t>
    </dgm:pt>
    <dgm:pt modelId="{954B02F2-937E-42C6-8BA2-B385D6A5AD7F}" type="parTrans" cxnId="{6DE9E9DA-31F3-4ED5-ADA5-36AEB10026A4}">
      <dgm:prSet/>
      <dgm:spPr/>
      <dgm:t>
        <a:bodyPr/>
        <a:lstStyle/>
        <a:p>
          <a:endParaRPr lang="en-US"/>
        </a:p>
      </dgm:t>
    </dgm:pt>
    <dgm:pt modelId="{BDA72614-268A-4DFD-AEF8-541912B7454F}" type="sibTrans" cxnId="{6DE9E9DA-31F3-4ED5-ADA5-36AEB10026A4}">
      <dgm:prSet/>
      <dgm:spPr/>
      <dgm:t>
        <a:bodyPr/>
        <a:lstStyle/>
        <a:p>
          <a:endParaRPr lang="en-US"/>
        </a:p>
      </dgm:t>
    </dgm:pt>
    <dgm:pt modelId="{DBBCC5C7-CC98-4A55-B832-84677BCCB14E}">
      <dgm:prSet phldrT="[Text]"/>
      <dgm:spPr/>
      <dgm:t>
        <a:bodyPr/>
        <a:lstStyle/>
        <a:p>
          <a:r>
            <a:rPr lang="en-US" dirty="0" smtClean="0"/>
            <a:t>miner</a:t>
          </a:r>
          <a:endParaRPr lang="en-US" dirty="0"/>
        </a:p>
      </dgm:t>
    </dgm:pt>
    <dgm:pt modelId="{E514963E-8D92-425A-A4FB-828E1755071F}" type="parTrans" cxnId="{2406F64B-B628-43B7-9821-6A6E9CC9E47B}">
      <dgm:prSet/>
      <dgm:spPr/>
      <dgm:t>
        <a:bodyPr/>
        <a:lstStyle/>
        <a:p>
          <a:endParaRPr lang="en-US"/>
        </a:p>
      </dgm:t>
    </dgm:pt>
    <dgm:pt modelId="{5EC682AF-1F36-4A91-A8C2-6022E2252620}" type="sibTrans" cxnId="{2406F64B-B628-43B7-9821-6A6E9CC9E47B}">
      <dgm:prSet/>
      <dgm:spPr/>
      <dgm:t>
        <a:bodyPr/>
        <a:lstStyle/>
        <a:p>
          <a:endParaRPr lang="en-US"/>
        </a:p>
      </dgm:t>
    </dgm:pt>
    <dgm:pt modelId="{11FD3B43-2AB0-41B7-9091-EFDA27CB0FBA}">
      <dgm:prSet phldrT="[Text]"/>
      <dgm:spPr/>
      <dgm:t>
        <a:bodyPr/>
        <a:lstStyle/>
        <a:p>
          <a:r>
            <a:rPr lang="en-US" dirty="0" smtClean="0">
              <a:sym typeface="Wingdings" pitchFamily="2" charset="2"/>
            </a:rPr>
            <a:t></a:t>
          </a:r>
          <a:endParaRPr lang="en-US" dirty="0"/>
        </a:p>
      </dgm:t>
    </dgm:pt>
    <dgm:pt modelId="{A1E3DAB3-C2B2-4A78-87A9-028A1BCEA7F1}" type="parTrans" cxnId="{000146AF-4772-4D21-8039-08CDF0562848}">
      <dgm:prSet/>
      <dgm:spPr/>
      <dgm:t>
        <a:bodyPr/>
        <a:lstStyle/>
        <a:p>
          <a:endParaRPr lang="en-US"/>
        </a:p>
      </dgm:t>
    </dgm:pt>
    <dgm:pt modelId="{395656EA-DB7A-4F6B-BA5C-19221CF3D95E}" type="sibTrans" cxnId="{000146AF-4772-4D21-8039-08CDF0562848}">
      <dgm:prSet/>
      <dgm:spPr/>
      <dgm:t>
        <a:bodyPr/>
        <a:lstStyle/>
        <a:p>
          <a:endParaRPr lang="en-US"/>
        </a:p>
      </dgm:t>
    </dgm:pt>
    <dgm:pt modelId="{ECD2D831-B0C3-43B6-AAB5-34FAEF79ACD2}">
      <dgm:prSet phldrT="[Text]"/>
      <dgm:spPr/>
      <dgm:t>
        <a:bodyPr/>
        <a:lstStyle/>
        <a:p>
          <a:r>
            <a:rPr lang="en-US" dirty="0" smtClean="0"/>
            <a:t>user</a:t>
          </a:r>
          <a:endParaRPr lang="en-US" dirty="0"/>
        </a:p>
      </dgm:t>
    </dgm:pt>
    <dgm:pt modelId="{27A42F56-F55D-44C5-A4C5-5C987F03A3F7}" type="parTrans" cxnId="{9939AD47-03B9-43F0-963F-27549CA870AA}">
      <dgm:prSet/>
      <dgm:spPr/>
      <dgm:t>
        <a:bodyPr/>
        <a:lstStyle/>
        <a:p>
          <a:endParaRPr lang="en-US"/>
        </a:p>
      </dgm:t>
    </dgm:pt>
    <dgm:pt modelId="{C3042847-657D-4D47-B406-A3BBC5794C59}" type="sibTrans" cxnId="{9939AD47-03B9-43F0-963F-27549CA870AA}">
      <dgm:prSet/>
      <dgm:spPr/>
      <dgm:t>
        <a:bodyPr/>
        <a:lstStyle/>
        <a:p>
          <a:endParaRPr lang="en-US"/>
        </a:p>
      </dgm:t>
    </dgm:pt>
    <dgm:pt modelId="{715D3022-20BF-4461-8952-49E60BE8566D}">
      <dgm:prSet phldrT="[Text]"/>
      <dgm:spPr/>
      <dgm:t>
        <a:bodyPr/>
        <a:lstStyle/>
        <a:p>
          <a:r>
            <a:rPr lang="en-US" dirty="0" smtClean="0"/>
            <a:t>user</a:t>
          </a:r>
          <a:endParaRPr lang="en-US" dirty="0"/>
        </a:p>
      </dgm:t>
    </dgm:pt>
    <dgm:pt modelId="{FF928392-90EE-4AC4-BEDD-4C64CBDFE271}" type="parTrans" cxnId="{60DD91C3-0908-43D3-8799-2F72ECE72942}">
      <dgm:prSet/>
      <dgm:spPr/>
      <dgm:t>
        <a:bodyPr/>
        <a:lstStyle/>
        <a:p>
          <a:endParaRPr lang="en-US"/>
        </a:p>
      </dgm:t>
    </dgm:pt>
    <dgm:pt modelId="{1BC318B7-2BF2-4A14-B7FC-1094BB5EFCFC}" type="sibTrans" cxnId="{60DD91C3-0908-43D3-8799-2F72ECE72942}">
      <dgm:prSet/>
      <dgm:spPr/>
      <dgm:t>
        <a:bodyPr/>
        <a:lstStyle/>
        <a:p>
          <a:endParaRPr lang="en-US"/>
        </a:p>
      </dgm:t>
    </dgm:pt>
    <dgm:pt modelId="{AA81685B-6FA6-42A8-81F2-8313E1EDF363}">
      <dgm:prSet phldrT="[Text]"/>
      <dgm:spPr/>
      <dgm:t>
        <a:bodyPr/>
        <a:lstStyle/>
        <a:p>
          <a:r>
            <a:rPr lang="en-US" dirty="0" smtClean="0"/>
            <a:t>user</a:t>
          </a:r>
          <a:endParaRPr lang="en-US" dirty="0"/>
        </a:p>
      </dgm:t>
    </dgm:pt>
    <dgm:pt modelId="{F853E304-8A38-40AA-BE64-FCE8562259CB}" type="sibTrans" cxnId="{812435DD-9AE8-41C3-889A-BD01120C6BB6}">
      <dgm:prSet/>
      <dgm:spPr/>
      <dgm:t>
        <a:bodyPr/>
        <a:lstStyle/>
        <a:p>
          <a:endParaRPr lang="en-US"/>
        </a:p>
      </dgm:t>
    </dgm:pt>
    <dgm:pt modelId="{D43AD24A-C2CB-4A85-A725-7C96EB0D7BB3}" type="parTrans" cxnId="{812435DD-9AE8-41C3-889A-BD01120C6BB6}">
      <dgm:prSet/>
      <dgm:spPr/>
      <dgm:t>
        <a:bodyPr/>
        <a:lstStyle/>
        <a:p>
          <a:endParaRPr lang="en-US"/>
        </a:p>
      </dgm:t>
    </dgm:pt>
    <dgm:pt modelId="{32B76AF7-8376-4F79-AEA4-617E4F7E4DDE}" type="pres">
      <dgm:prSet presAssocID="{1D68FF07-A6B1-4EBF-B809-4169CE562656}" presName="outerComposite" presStyleCnt="0">
        <dgm:presLayoutVars>
          <dgm:chMax val="2"/>
          <dgm:animLvl val="lvl"/>
          <dgm:resizeHandles val="exact"/>
        </dgm:presLayoutVars>
      </dgm:prSet>
      <dgm:spPr/>
      <dgm:t>
        <a:bodyPr/>
        <a:lstStyle/>
        <a:p>
          <a:endParaRPr lang="en-US"/>
        </a:p>
      </dgm:t>
    </dgm:pt>
    <dgm:pt modelId="{3557D37F-5E95-4802-83C7-A74A6BFD10E3}" type="pres">
      <dgm:prSet presAssocID="{1D68FF07-A6B1-4EBF-B809-4169CE562656}" presName="dummyMaxCanvas" presStyleCnt="0"/>
      <dgm:spPr/>
    </dgm:pt>
    <dgm:pt modelId="{DDD6C2B6-2E04-414C-AC40-8FB0093D3100}" type="pres">
      <dgm:prSet presAssocID="{1D68FF07-A6B1-4EBF-B809-4169CE562656}" presName="parentComposite" presStyleCnt="0"/>
      <dgm:spPr/>
    </dgm:pt>
    <dgm:pt modelId="{5F76F59D-D284-43F7-A04C-E2DD805BCE8B}" type="pres">
      <dgm:prSet presAssocID="{1D68FF07-A6B1-4EBF-B809-4169CE562656}" presName="parent1" presStyleLbl="alignAccFollowNode1" presStyleIdx="0" presStyleCnt="4">
        <dgm:presLayoutVars>
          <dgm:chMax val="4"/>
        </dgm:presLayoutVars>
      </dgm:prSet>
      <dgm:spPr/>
      <dgm:t>
        <a:bodyPr/>
        <a:lstStyle/>
        <a:p>
          <a:endParaRPr lang="en-US"/>
        </a:p>
      </dgm:t>
    </dgm:pt>
    <dgm:pt modelId="{7C5FFCBB-D199-4D3F-B7A4-4818A2E9FB6F}" type="pres">
      <dgm:prSet presAssocID="{1D68FF07-A6B1-4EBF-B809-4169CE562656}" presName="parent2" presStyleLbl="alignAccFollowNode1" presStyleIdx="1" presStyleCnt="4">
        <dgm:presLayoutVars>
          <dgm:chMax val="4"/>
        </dgm:presLayoutVars>
      </dgm:prSet>
      <dgm:spPr/>
      <dgm:t>
        <a:bodyPr/>
        <a:lstStyle/>
        <a:p>
          <a:endParaRPr lang="en-US"/>
        </a:p>
      </dgm:t>
    </dgm:pt>
    <dgm:pt modelId="{EDA8597D-17E3-42AC-9676-CEA74568229B}" type="pres">
      <dgm:prSet presAssocID="{1D68FF07-A6B1-4EBF-B809-4169CE562656}" presName="childrenComposite" presStyleCnt="0"/>
      <dgm:spPr/>
    </dgm:pt>
    <dgm:pt modelId="{94172F1F-9927-4999-9125-6CB1044FEE7A}" type="pres">
      <dgm:prSet presAssocID="{1D68FF07-A6B1-4EBF-B809-4169CE562656}" presName="dummyMaxCanvas_ChildArea" presStyleCnt="0"/>
      <dgm:spPr/>
    </dgm:pt>
    <dgm:pt modelId="{3602C979-9681-471B-8C90-B00F725E1236}" type="pres">
      <dgm:prSet presAssocID="{1D68FF07-A6B1-4EBF-B809-4169CE562656}" presName="fulcrum" presStyleLbl="alignAccFollowNode1" presStyleIdx="2" presStyleCnt="4"/>
      <dgm:spPr/>
    </dgm:pt>
    <dgm:pt modelId="{7A684103-9DF7-4C86-959C-E60FD460EEB9}" type="pres">
      <dgm:prSet presAssocID="{1D68FF07-A6B1-4EBF-B809-4169CE562656}" presName="balance_13" presStyleLbl="alignAccFollowNode1" presStyleIdx="3" presStyleCnt="4">
        <dgm:presLayoutVars>
          <dgm:bulletEnabled val="1"/>
        </dgm:presLayoutVars>
      </dgm:prSet>
      <dgm:spPr/>
    </dgm:pt>
    <dgm:pt modelId="{9C1E32D7-CCAF-4050-ACE5-25B6A6CB6A55}" type="pres">
      <dgm:prSet presAssocID="{1D68FF07-A6B1-4EBF-B809-4169CE562656}" presName="right_13_1" presStyleLbl="node1" presStyleIdx="0" presStyleCnt="4">
        <dgm:presLayoutVars>
          <dgm:bulletEnabled val="1"/>
        </dgm:presLayoutVars>
      </dgm:prSet>
      <dgm:spPr/>
      <dgm:t>
        <a:bodyPr/>
        <a:lstStyle/>
        <a:p>
          <a:endParaRPr lang="en-US"/>
        </a:p>
      </dgm:t>
    </dgm:pt>
    <dgm:pt modelId="{CA48054B-FB69-4902-B3D4-58C3CFE40C0F}" type="pres">
      <dgm:prSet presAssocID="{1D68FF07-A6B1-4EBF-B809-4169CE562656}" presName="right_13_2" presStyleLbl="node1" presStyleIdx="1" presStyleCnt="4">
        <dgm:presLayoutVars>
          <dgm:bulletEnabled val="1"/>
        </dgm:presLayoutVars>
      </dgm:prSet>
      <dgm:spPr/>
      <dgm:t>
        <a:bodyPr/>
        <a:lstStyle/>
        <a:p>
          <a:endParaRPr lang="en-US"/>
        </a:p>
      </dgm:t>
    </dgm:pt>
    <dgm:pt modelId="{CA08809C-47E5-4773-A8BE-1EE31AADA557}" type="pres">
      <dgm:prSet presAssocID="{1D68FF07-A6B1-4EBF-B809-4169CE562656}" presName="right_13_3" presStyleLbl="node1" presStyleIdx="2" presStyleCnt="4">
        <dgm:presLayoutVars>
          <dgm:bulletEnabled val="1"/>
        </dgm:presLayoutVars>
      </dgm:prSet>
      <dgm:spPr/>
      <dgm:t>
        <a:bodyPr/>
        <a:lstStyle/>
        <a:p>
          <a:endParaRPr lang="en-US"/>
        </a:p>
      </dgm:t>
    </dgm:pt>
    <dgm:pt modelId="{1D70CD95-FECA-44F0-9A6A-635484CBDFA6}" type="pres">
      <dgm:prSet presAssocID="{1D68FF07-A6B1-4EBF-B809-4169CE562656}" presName="left_13_1" presStyleLbl="node1" presStyleIdx="3" presStyleCnt="4">
        <dgm:presLayoutVars>
          <dgm:bulletEnabled val="1"/>
        </dgm:presLayoutVars>
      </dgm:prSet>
      <dgm:spPr/>
      <dgm:t>
        <a:bodyPr/>
        <a:lstStyle/>
        <a:p>
          <a:endParaRPr lang="en-US"/>
        </a:p>
      </dgm:t>
    </dgm:pt>
  </dgm:ptLst>
  <dgm:cxnLst>
    <dgm:cxn modelId="{66D8B651-D2B0-4231-B9F1-4B6B5FBB5D1A}" type="presOf" srcId="{11FD3B43-2AB0-41B7-9091-EFDA27CB0FBA}" destId="{7C5FFCBB-D199-4D3F-B7A4-4818A2E9FB6F}" srcOrd="0" destOrd="0" presId="urn:microsoft.com/office/officeart/2005/8/layout/balance1"/>
    <dgm:cxn modelId="{B88DB0E3-6258-41BB-9207-BCB7ECED708F}" type="presOf" srcId="{AA81685B-6FA6-42A8-81F2-8313E1EDF363}" destId="{CA08809C-47E5-4773-A8BE-1EE31AADA557}" srcOrd="0" destOrd="0" presId="urn:microsoft.com/office/officeart/2005/8/layout/balance1"/>
    <dgm:cxn modelId="{812435DD-9AE8-41C3-889A-BD01120C6BB6}" srcId="{11FD3B43-2AB0-41B7-9091-EFDA27CB0FBA}" destId="{AA81685B-6FA6-42A8-81F2-8313E1EDF363}" srcOrd="2" destOrd="0" parTransId="{D43AD24A-C2CB-4A85-A725-7C96EB0D7BB3}" sibTransId="{F853E304-8A38-40AA-BE64-FCE8562259CB}"/>
    <dgm:cxn modelId="{7C64E041-5DAD-47F7-A310-AF1BF61EFEFB}" type="presOf" srcId="{ECD2D831-B0C3-43B6-AAB5-34FAEF79ACD2}" destId="{9C1E32D7-CCAF-4050-ACE5-25B6A6CB6A55}" srcOrd="0" destOrd="0" presId="urn:microsoft.com/office/officeart/2005/8/layout/balance1"/>
    <dgm:cxn modelId="{2406F64B-B628-43B7-9821-6A6E9CC9E47B}" srcId="{BED33529-C539-4946-831A-1678F16BA0CD}" destId="{DBBCC5C7-CC98-4A55-B832-84677BCCB14E}" srcOrd="0" destOrd="0" parTransId="{E514963E-8D92-425A-A4FB-828E1755071F}" sibTransId="{5EC682AF-1F36-4A91-A8C2-6022E2252620}"/>
    <dgm:cxn modelId="{7CCBCC88-366B-450A-8D88-B7564AA32D76}" type="presOf" srcId="{DBBCC5C7-CC98-4A55-B832-84677BCCB14E}" destId="{1D70CD95-FECA-44F0-9A6A-635484CBDFA6}" srcOrd="0" destOrd="0" presId="urn:microsoft.com/office/officeart/2005/8/layout/balance1"/>
    <dgm:cxn modelId="{60DD91C3-0908-43D3-8799-2F72ECE72942}" srcId="{11FD3B43-2AB0-41B7-9091-EFDA27CB0FBA}" destId="{715D3022-20BF-4461-8952-49E60BE8566D}" srcOrd="1" destOrd="0" parTransId="{FF928392-90EE-4AC4-BEDD-4C64CBDFE271}" sibTransId="{1BC318B7-2BF2-4A14-B7FC-1094BB5EFCFC}"/>
    <dgm:cxn modelId="{A99FF12D-60C5-443D-97CE-C2BADD52264E}" type="presOf" srcId="{BED33529-C539-4946-831A-1678F16BA0CD}" destId="{5F76F59D-D284-43F7-A04C-E2DD805BCE8B}" srcOrd="0" destOrd="0" presId="urn:microsoft.com/office/officeart/2005/8/layout/balance1"/>
    <dgm:cxn modelId="{E23347C3-C36C-4583-98D9-8007D33992E2}" type="presOf" srcId="{1D68FF07-A6B1-4EBF-B809-4169CE562656}" destId="{32B76AF7-8376-4F79-AEA4-617E4F7E4DDE}" srcOrd="0" destOrd="0" presId="urn:microsoft.com/office/officeart/2005/8/layout/balance1"/>
    <dgm:cxn modelId="{9939AD47-03B9-43F0-963F-27549CA870AA}" srcId="{11FD3B43-2AB0-41B7-9091-EFDA27CB0FBA}" destId="{ECD2D831-B0C3-43B6-AAB5-34FAEF79ACD2}" srcOrd="0" destOrd="0" parTransId="{27A42F56-F55D-44C5-A4C5-5C987F03A3F7}" sibTransId="{C3042847-657D-4D47-B406-A3BBC5794C59}"/>
    <dgm:cxn modelId="{80B17E37-E87F-4314-95E9-91A34B8ADC32}" type="presOf" srcId="{715D3022-20BF-4461-8952-49E60BE8566D}" destId="{CA48054B-FB69-4902-B3D4-58C3CFE40C0F}" srcOrd="0" destOrd="0" presId="urn:microsoft.com/office/officeart/2005/8/layout/balance1"/>
    <dgm:cxn modelId="{000146AF-4772-4D21-8039-08CDF0562848}" srcId="{1D68FF07-A6B1-4EBF-B809-4169CE562656}" destId="{11FD3B43-2AB0-41B7-9091-EFDA27CB0FBA}" srcOrd="1" destOrd="0" parTransId="{A1E3DAB3-C2B2-4A78-87A9-028A1BCEA7F1}" sibTransId="{395656EA-DB7A-4F6B-BA5C-19221CF3D95E}"/>
    <dgm:cxn modelId="{6DE9E9DA-31F3-4ED5-ADA5-36AEB10026A4}" srcId="{1D68FF07-A6B1-4EBF-B809-4169CE562656}" destId="{BED33529-C539-4946-831A-1678F16BA0CD}" srcOrd="0" destOrd="0" parTransId="{954B02F2-937E-42C6-8BA2-B385D6A5AD7F}" sibTransId="{BDA72614-268A-4DFD-AEF8-541912B7454F}"/>
    <dgm:cxn modelId="{0CC7B4E9-5F39-493C-B736-CA948C7EFF92}" type="presParOf" srcId="{32B76AF7-8376-4F79-AEA4-617E4F7E4DDE}" destId="{3557D37F-5E95-4802-83C7-A74A6BFD10E3}" srcOrd="0" destOrd="0" presId="urn:microsoft.com/office/officeart/2005/8/layout/balance1"/>
    <dgm:cxn modelId="{2EA2DA0A-54F3-40C5-A34C-41918E804197}" type="presParOf" srcId="{32B76AF7-8376-4F79-AEA4-617E4F7E4DDE}" destId="{DDD6C2B6-2E04-414C-AC40-8FB0093D3100}" srcOrd="1" destOrd="0" presId="urn:microsoft.com/office/officeart/2005/8/layout/balance1"/>
    <dgm:cxn modelId="{6B1FA856-1B73-43A8-9F25-BBDB3653961E}" type="presParOf" srcId="{DDD6C2B6-2E04-414C-AC40-8FB0093D3100}" destId="{5F76F59D-D284-43F7-A04C-E2DD805BCE8B}" srcOrd="0" destOrd="0" presId="urn:microsoft.com/office/officeart/2005/8/layout/balance1"/>
    <dgm:cxn modelId="{5F270567-C8F5-4FF6-A6C1-18D204FC20B9}" type="presParOf" srcId="{DDD6C2B6-2E04-414C-AC40-8FB0093D3100}" destId="{7C5FFCBB-D199-4D3F-B7A4-4818A2E9FB6F}" srcOrd="1" destOrd="0" presId="urn:microsoft.com/office/officeart/2005/8/layout/balance1"/>
    <dgm:cxn modelId="{41EB592A-5675-4FFE-9AC2-F0E9D95A392C}" type="presParOf" srcId="{32B76AF7-8376-4F79-AEA4-617E4F7E4DDE}" destId="{EDA8597D-17E3-42AC-9676-CEA74568229B}" srcOrd="2" destOrd="0" presId="urn:microsoft.com/office/officeart/2005/8/layout/balance1"/>
    <dgm:cxn modelId="{2D29FF86-0B78-4CF1-A4CF-33A2375156D3}" type="presParOf" srcId="{EDA8597D-17E3-42AC-9676-CEA74568229B}" destId="{94172F1F-9927-4999-9125-6CB1044FEE7A}" srcOrd="0" destOrd="0" presId="urn:microsoft.com/office/officeart/2005/8/layout/balance1"/>
    <dgm:cxn modelId="{F38B2183-19D8-48E1-8408-6E25D0E99FB2}" type="presParOf" srcId="{EDA8597D-17E3-42AC-9676-CEA74568229B}" destId="{3602C979-9681-471B-8C90-B00F725E1236}" srcOrd="1" destOrd="0" presId="urn:microsoft.com/office/officeart/2005/8/layout/balance1"/>
    <dgm:cxn modelId="{E99F55DC-C74D-4E58-A138-119939DAD868}" type="presParOf" srcId="{EDA8597D-17E3-42AC-9676-CEA74568229B}" destId="{7A684103-9DF7-4C86-959C-E60FD460EEB9}" srcOrd="2" destOrd="0" presId="urn:microsoft.com/office/officeart/2005/8/layout/balance1"/>
    <dgm:cxn modelId="{6F175765-6147-402E-AA9A-F7F2352C3FA4}" type="presParOf" srcId="{EDA8597D-17E3-42AC-9676-CEA74568229B}" destId="{9C1E32D7-CCAF-4050-ACE5-25B6A6CB6A55}" srcOrd="3" destOrd="0" presId="urn:microsoft.com/office/officeart/2005/8/layout/balance1"/>
    <dgm:cxn modelId="{6A145070-2EE5-4284-889A-58791696B80B}" type="presParOf" srcId="{EDA8597D-17E3-42AC-9676-CEA74568229B}" destId="{CA48054B-FB69-4902-B3D4-58C3CFE40C0F}" srcOrd="4" destOrd="0" presId="urn:microsoft.com/office/officeart/2005/8/layout/balance1"/>
    <dgm:cxn modelId="{AEE99581-2CAC-4B91-80A3-64B4CEE560EA}" type="presParOf" srcId="{EDA8597D-17E3-42AC-9676-CEA74568229B}" destId="{CA08809C-47E5-4773-A8BE-1EE31AADA557}" srcOrd="5" destOrd="0" presId="urn:microsoft.com/office/officeart/2005/8/layout/balance1"/>
    <dgm:cxn modelId="{21504A47-980C-4C5B-915D-0C13AA651425}" type="presParOf" srcId="{EDA8597D-17E3-42AC-9676-CEA74568229B}" destId="{1D70CD95-FECA-44F0-9A6A-635484CBDFA6}" srcOrd="6" destOrd="0" presId="urn:microsoft.com/office/officeart/2005/8/layout/balance1"/>
  </dgm:cxnLst>
  <dgm:bg/>
  <dgm:whole/>
  <dgm:extLst>
    <a:ext uri="http://schemas.microsoft.com/office/drawing/2008/diagram">
      <dsp:dataModelExt xmlns:dsp="http://schemas.microsoft.com/office/drawing/2008/diagram" xmlns="" relId="rId13"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D68FF07-A6B1-4EBF-B809-4169CE562656}" type="doc">
      <dgm:prSet loTypeId="urn:microsoft.com/office/officeart/2005/8/layout/balance1" loCatId="relationship" qsTypeId="urn:microsoft.com/office/officeart/2005/8/quickstyle/simple1" qsCatId="simple" csTypeId="urn:microsoft.com/office/officeart/2005/8/colors/accent1_2" csCatId="accent1" phldr="1"/>
      <dgm:spPr/>
      <dgm:t>
        <a:bodyPr/>
        <a:lstStyle/>
        <a:p>
          <a:endParaRPr lang="en-US"/>
        </a:p>
      </dgm:t>
    </dgm:pt>
    <dgm:pt modelId="{BED33529-C539-4946-831A-1678F16BA0CD}">
      <dgm:prSet phldrT="[Text]"/>
      <dgm:spPr/>
      <dgm:t>
        <a:bodyPr/>
        <a:lstStyle/>
        <a:p>
          <a:r>
            <a:rPr lang="en-US" dirty="0" smtClean="0">
              <a:sym typeface="Wingdings" pitchFamily="2" charset="2"/>
            </a:rPr>
            <a:t></a:t>
          </a:r>
          <a:endParaRPr lang="en-US" dirty="0"/>
        </a:p>
      </dgm:t>
    </dgm:pt>
    <dgm:pt modelId="{954B02F2-937E-42C6-8BA2-B385D6A5AD7F}" type="parTrans" cxnId="{6DE9E9DA-31F3-4ED5-ADA5-36AEB10026A4}">
      <dgm:prSet/>
      <dgm:spPr/>
      <dgm:t>
        <a:bodyPr/>
        <a:lstStyle/>
        <a:p>
          <a:endParaRPr lang="en-US"/>
        </a:p>
      </dgm:t>
    </dgm:pt>
    <dgm:pt modelId="{BDA72614-268A-4DFD-AEF8-541912B7454F}" type="sibTrans" cxnId="{6DE9E9DA-31F3-4ED5-ADA5-36AEB10026A4}">
      <dgm:prSet/>
      <dgm:spPr/>
      <dgm:t>
        <a:bodyPr/>
        <a:lstStyle/>
        <a:p>
          <a:endParaRPr lang="en-US"/>
        </a:p>
      </dgm:t>
    </dgm:pt>
    <dgm:pt modelId="{DBBCC5C7-CC98-4A55-B832-84677BCCB14E}">
      <dgm:prSet phldrT="[Text]"/>
      <dgm:spPr/>
      <dgm:t>
        <a:bodyPr/>
        <a:lstStyle/>
        <a:p>
          <a:r>
            <a:rPr lang="en-US" dirty="0" smtClean="0"/>
            <a:t>miner</a:t>
          </a:r>
          <a:endParaRPr lang="en-US" dirty="0"/>
        </a:p>
      </dgm:t>
    </dgm:pt>
    <dgm:pt modelId="{E514963E-8D92-425A-A4FB-828E1755071F}" type="parTrans" cxnId="{2406F64B-B628-43B7-9821-6A6E9CC9E47B}">
      <dgm:prSet/>
      <dgm:spPr/>
      <dgm:t>
        <a:bodyPr/>
        <a:lstStyle/>
        <a:p>
          <a:endParaRPr lang="en-US"/>
        </a:p>
      </dgm:t>
    </dgm:pt>
    <dgm:pt modelId="{5EC682AF-1F36-4A91-A8C2-6022E2252620}" type="sibTrans" cxnId="{2406F64B-B628-43B7-9821-6A6E9CC9E47B}">
      <dgm:prSet/>
      <dgm:spPr/>
      <dgm:t>
        <a:bodyPr/>
        <a:lstStyle/>
        <a:p>
          <a:endParaRPr lang="en-US"/>
        </a:p>
      </dgm:t>
    </dgm:pt>
    <dgm:pt modelId="{409F90EE-1B0B-41AC-8685-C87FD4BF854D}">
      <dgm:prSet phldrT="[Text]"/>
      <dgm:spPr/>
      <dgm:t>
        <a:bodyPr/>
        <a:lstStyle/>
        <a:p>
          <a:r>
            <a:rPr lang="en-US" dirty="0" smtClean="0"/>
            <a:t>miner</a:t>
          </a:r>
          <a:endParaRPr lang="en-US" dirty="0"/>
        </a:p>
      </dgm:t>
    </dgm:pt>
    <dgm:pt modelId="{44A78A18-5FC4-4894-8347-88C43A3ED150}" type="parTrans" cxnId="{96E04F7D-FA44-4DEA-BA64-5F31A657C8D5}">
      <dgm:prSet/>
      <dgm:spPr/>
      <dgm:t>
        <a:bodyPr/>
        <a:lstStyle/>
        <a:p>
          <a:endParaRPr lang="en-US"/>
        </a:p>
      </dgm:t>
    </dgm:pt>
    <dgm:pt modelId="{C9799C99-30F1-46E0-A368-A68392FCF61F}" type="sibTrans" cxnId="{96E04F7D-FA44-4DEA-BA64-5F31A657C8D5}">
      <dgm:prSet/>
      <dgm:spPr/>
      <dgm:t>
        <a:bodyPr/>
        <a:lstStyle/>
        <a:p>
          <a:endParaRPr lang="en-US"/>
        </a:p>
      </dgm:t>
    </dgm:pt>
    <dgm:pt modelId="{11FD3B43-2AB0-41B7-9091-EFDA27CB0FBA}">
      <dgm:prSet phldrT="[Text]"/>
      <dgm:spPr/>
      <dgm:t>
        <a:bodyPr/>
        <a:lstStyle/>
        <a:p>
          <a:r>
            <a:rPr lang="en-US" dirty="0" smtClean="0">
              <a:sym typeface="Wingdings" pitchFamily="2" charset="2"/>
            </a:rPr>
            <a:t></a:t>
          </a:r>
          <a:endParaRPr lang="en-US" dirty="0"/>
        </a:p>
      </dgm:t>
    </dgm:pt>
    <dgm:pt modelId="{A1E3DAB3-C2B2-4A78-87A9-028A1BCEA7F1}" type="parTrans" cxnId="{000146AF-4772-4D21-8039-08CDF0562848}">
      <dgm:prSet/>
      <dgm:spPr/>
      <dgm:t>
        <a:bodyPr/>
        <a:lstStyle/>
        <a:p>
          <a:endParaRPr lang="en-US"/>
        </a:p>
      </dgm:t>
    </dgm:pt>
    <dgm:pt modelId="{395656EA-DB7A-4F6B-BA5C-19221CF3D95E}" type="sibTrans" cxnId="{000146AF-4772-4D21-8039-08CDF0562848}">
      <dgm:prSet/>
      <dgm:spPr/>
      <dgm:t>
        <a:bodyPr/>
        <a:lstStyle/>
        <a:p>
          <a:endParaRPr lang="en-US"/>
        </a:p>
      </dgm:t>
    </dgm:pt>
    <dgm:pt modelId="{ECD2D831-B0C3-43B6-AAB5-34FAEF79ACD2}">
      <dgm:prSet phldrT="[Text]"/>
      <dgm:spPr/>
      <dgm:t>
        <a:bodyPr/>
        <a:lstStyle/>
        <a:p>
          <a:r>
            <a:rPr lang="en-US" dirty="0" smtClean="0"/>
            <a:t>user</a:t>
          </a:r>
          <a:endParaRPr lang="en-US" dirty="0"/>
        </a:p>
      </dgm:t>
    </dgm:pt>
    <dgm:pt modelId="{27A42F56-F55D-44C5-A4C5-5C987F03A3F7}" type="parTrans" cxnId="{9939AD47-03B9-43F0-963F-27549CA870AA}">
      <dgm:prSet/>
      <dgm:spPr/>
      <dgm:t>
        <a:bodyPr/>
        <a:lstStyle/>
        <a:p>
          <a:endParaRPr lang="en-US"/>
        </a:p>
      </dgm:t>
    </dgm:pt>
    <dgm:pt modelId="{C3042847-657D-4D47-B406-A3BBC5794C59}" type="sibTrans" cxnId="{9939AD47-03B9-43F0-963F-27549CA870AA}">
      <dgm:prSet/>
      <dgm:spPr/>
      <dgm:t>
        <a:bodyPr/>
        <a:lstStyle/>
        <a:p>
          <a:endParaRPr lang="en-US"/>
        </a:p>
      </dgm:t>
    </dgm:pt>
    <dgm:pt modelId="{715D3022-20BF-4461-8952-49E60BE8566D}">
      <dgm:prSet phldrT="[Text]"/>
      <dgm:spPr/>
      <dgm:t>
        <a:bodyPr/>
        <a:lstStyle/>
        <a:p>
          <a:r>
            <a:rPr lang="en-US" dirty="0" smtClean="0"/>
            <a:t>user</a:t>
          </a:r>
          <a:endParaRPr lang="en-US" dirty="0"/>
        </a:p>
      </dgm:t>
    </dgm:pt>
    <dgm:pt modelId="{FF928392-90EE-4AC4-BEDD-4C64CBDFE271}" type="parTrans" cxnId="{60DD91C3-0908-43D3-8799-2F72ECE72942}">
      <dgm:prSet/>
      <dgm:spPr/>
      <dgm:t>
        <a:bodyPr/>
        <a:lstStyle/>
        <a:p>
          <a:endParaRPr lang="en-US"/>
        </a:p>
      </dgm:t>
    </dgm:pt>
    <dgm:pt modelId="{1BC318B7-2BF2-4A14-B7FC-1094BB5EFCFC}" type="sibTrans" cxnId="{60DD91C3-0908-43D3-8799-2F72ECE72942}">
      <dgm:prSet/>
      <dgm:spPr/>
      <dgm:t>
        <a:bodyPr/>
        <a:lstStyle/>
        <a:p>
          <a:endParaRPr lang="en-US"/>
        </a:p>
      </dgm:t>
    </dgm:pt>
    <dgm:pt modelId="{32B76AF7-8376-4F79-AEA4-617E4F7E4DDE}" type="pres">
      <dgm:prSet presAssocID="{1D68FF07-A6B1-4EBF-B809-4169CE562656}" presName="outerComposite" presStyleCnt="0">
        <dgm:presLayoutVars>
          <dgm:chMax val="2"/>
          <dgm:animLvl val="lvl"/>
          <dgm:resizeHandles val="exact"/>
        </dgm:presLayoutVars>
      </dgm:prSet>
      <dgm:spPr/>
      <dgm:t>
        <a:bodyPr/>
        <a:lstStyle/>
        <a:p>
          <a:endParaRPr lang="en-US"/>
        </a:p>
      </dgm:t>
    </dgm:pt>
    <dgm:pt modelId="{3557D37F-5E95-4802-83C7-A74A6BFD10E3}" type="pres">
      <dgm:prSet presAssocID="{1D68FF07-A6B1-4EBF-B809-4169CE562656}" presName="dummyMaxCanvas" presStyleCnt="0"/>
      <dgm:spPr/>
    </dgm:pt>
    <dgm:pt modelId="{DDD6C2B6-2E04-414C-AC40-8FB0093D3100}" type="pres">
      <dgm:prSet presAssocID="{1D68FF07-A6B1-4EBF-B809-4169CE562656}" presName="parentComposite" presStyleCnt="0"/>
      <dgm:spPr/>
    </dgm:pt>
    <dgm:pt modelId="{5F76F59D-D284-43F7-A04C-E2DD805BCE8B}" type="pres">
      <dgm:prSet presAssocID="{1D68FF07-A6B1-4EBF-B809-4169CE562656}" presName="parent1" presStyleLbl="alignAccFollowNode1" presStyleIdx="0" presStyleCnt="4">
        <dgm:presLayoutVars>
          <dgm:chMax val="4"/>
        </dgm:presLayoutVars>
      </dgm:prSet>
      <dgm:spPr/>
      <dgm:t>
        <a:bodyPr/>
        <a:lstStyle/>
        <a:p>
          <a:endParaRPr lang="en-US"/>
        </a:p>
      </dgm:t>
    </dgm:pt>
    <dgm:pt modelId="{7C5FFCBB-D199-4D3F-B7A4-4818A2E9FB6F}" type="pres">
      <dgm:prSet presAssocID="{1D68FF07-A6B1-4EBF-B809-4169CE562656}" presName="parent2" presStyleLbl="alignAccFollowNode1" presStyleIdx="1" presStyleCnt="4">
        <dgm:presLayoutVars>
          <dgm:chMax val="4"/>
        </dgm:presLayoutVars>
      </dgm:prSet>
      <dgm:spPr/>
      <dgm:t>
        <a:bodyPr/>
        <a:lstStyle/>
        <a:p>
          <a:endParaRPr lang="en-US"/>
        </a:p>
      </dgm:t>
    </dgm:pt>
    <dgm:pt modelId="{EDA8597D-17E3-42AC-9676-CEA74568229B}" type="pres">
      <dgm:prSet presAssocID="{1D68FF07-A6B1-4EBF-B809-4169CE562656}" presName="childrenComposite" presStyleCnt="0"/>
      <dgm:spPr/>
    </dgm:pt>
    <dgm:pt modelId="{94172F1F-9927-4999-9125-6CB1044FEE7A}" type="pres">
      <dgm:prSet presAssocID="{1D68FF07-A6B1-4EBF-B809-4169CE562656}" presName="dummyMaxCanvas_ChildArea" presStyleCnt="0"/>
      <dgm:spPr/>
    </dgm:pt>
    <dgm:pt modelId="{3602C979-9681-471B-8C90-B00F725E1236}" type="pres">
      <dgm:prSet presAssocID="{1D68FF07-A6B1-4EBF-B809-4169CE562656}" presName="fulcrum" presStyleLbl="alignAccFollowNode1" presStyleIdx="2" presStyleCnt="4"/>
      <dgm:spPr/>
    </dgm:pt>
    <dgm:pt modelId="{B2A3DB71-450D-420E-9787-8621961C26D7}" type="pres">
      <dgm:prSet presAssocID="{1D68FF07-A6B1-4EBF-B809-4169CE562656}" presName="balance_22" presStyleLbl="alignAccFollowNode1" presStyleIdx="3" presStyleCnt="4">
        <dgm:presLayoutVars>
          <dgm:bulletEnabled val="1"/>
        </dgm:presLayoutVars>
      </dgm:prSet>
      <dgm:spPr/>
    </dgm:pt>
    <dgm:pt modelId="{B468BB89-214A-47BC-9E44-9240D9C7DCA3}" type="pres">
      <dgm:prSet presAssocID="{1D68FF07-A6B1-4EBF-B809-4169CE562656}" presName="right_22_1" presStyleLbl="node1" presStyleIdx="0" presStyleCnt="4">
        <dgm:presLayoutVars>
          <dgm:bulletEnabled val="1"/>
        </dgm:presLayoutVars>
      </dgm:prSet>
      <dgm:spPr/>
      <dgm:t>
        <a:bodyPr/>
        <a:lstStyle/>
        <a:p>
          <a:endParaRPr lang="en-US"/>
        </a:p>
      </dgm:t>
    </dgm:pt>
    <dgm:pt modelId="{C3228450-EAAD-4240-80C2-3DD048B51B4E}" type="pres">
      <dgm:prSet presAssocID="{1D68FF07-A6B1-4EBF-B809-4169CE562656}" presName="right_22_2" presStyleLbl="node1" presStyleIdx="1" presStyleCnt="4">
        <dgm:presLayoutVars>
          <dgm:bulletEnabled val="1"/>
        </dgm:presLayoutVars>
      </dgm:prSet>
      <dgm:spPr/>
      <dgm:t>
        <a:bodyPr/>
        <a:lstStyle/>
        <a:p>
          <a:endParaRPr lang="en-US"/>
        </a:p>
      </dgm:t>
    </dgm:pt>
    <dgm:pt modelId="{A8DF6590-091D-4245-B2CA-E09768354032}" type="pres">
      <dgm:prSet presAssocID="{1D68FF07-A6B1-4EBF-B809-4169CE562656}" presName="left_22_1" presStyleLbl="node1" presStyleIdx="2" presStyleCnt="4">
        <dgm:presLayoutVars>
          <dgm:bulletEnabled val="1"/>
        </dgm:presLayoutVars>
      </dgm:prSet>
      <dgm:spPr/>
      <dgm:t>
        <a:bodyPr/>
        <a:lstStyle/>
        <a:p>
          <a:endParaRPr lang="en-US"/>
        </a:p>
      </dgm:t>
    </dgm:pt>
    <dgm:pt modelId="{DBC36474-9AAD-4821-B4E7-FB552A122496}" type="pres">
      <dgm:prSet presAssocID="{1D68FF07-A6B1-4EBF-B809-4169CE562656}" presName="left_22_2" presStyleLbl="node1" presStyleIdx="3" presStyleCnt="4">
        <dgm:presLayoutVars>
          <dgm:bulletEnabled val="1"/>
        </dgm:presLayoutVars>
      </dgm:prSet>
      <dgm:spPr/>
      <dgm:t>
        <a:bodyPr/>
        <a:lstStyle/>
        <a:p>
          <a:endParaRPr lang="en-US"/>
        </a:p>
      </dgm:t>
    </dgm:pt>
  </dgm:ptLst>
  <dgm:cxnLst>
    <dgm:cxn modelId="{464B7F72-6AC1-4EE5-8DE1-1CAE0B663270}" type="presOf" srcId="{715D3022-20BF-4461-8952-49E60BE8566D}" destId="{C3228450-EAAD-4240-80C2-3DD048B51B4E}" srcOrd="0" destOrd="0" presId="urn:microsoft.com/office/officeart/2005/8/layout/balance1"/>
    <dgm:cxn modelId="{8C4E62FF-11C8-4E1D-BE45-128EFDF3B79C}" type="presOf" srcId="{409F90EE-1B0B-41AC-8685-C87FD4BF854D}" destId="{DBC36474-9AAD-4821-B4E7-FB552A122496}" srcOrd="0" destOrd="0" presId="urn:microsoft.com/office/officeart/2005/8/layout/balance1"/>
    <dgm:cxn modelId="{DFF548CA-EA3D-4BAC-9771-C7661AF4B382}" type="presOf" srcId="{ECD2D831-B0C3-43B6-AAB5-34FAEF79ACD2}" destId="{B468BB89-214A-47BC-9E44-9240D9C7DCA3}" srcOrd="0" destOrd="0" presId="urn:microsoft.com/office/officeart/2005/8/layout/balance1"/>
    <dgm:cxn modelId="{96E04F7D-FA44-4DEA-BA64-5F31A657C8D5}" srcId="{BED33529-C539-4946-831A-1678F16BA0CD}" destId="{409F90EE-1B0B-41AC-8685-C87FD4BF854D}" srcOrd="1" destOrd="0" parTransId="{44A78A18-5FC4-4894-8347-88C43A3ED150}" sibTransId="{C9799C99-30F1-46E0-A368-A68392FCF61F}"/>
    <dgm:cxn modelId="{BBD8E5C0-F27C-4458-8E9F-E24FCA4DBB25}" type="presOf" srcId="{BED33529-C539-4946-831A-1678F16BA0CD}" destId="{5F76F59D-D284-43F7-A04C-E2DD805BCE8B}" srcOrd="0" destOrd="0" presId="urn:microsoft.com/office/officeart/2005/8/layout/balance1"/>
    <dgm:cxn modelId="{51611717-BEF5-4661-B52E-55EB3F9D439A}" type="presOf" srcId="{11FD3B43-2AB0-41B7-9091-EFDA27CB0FBA}" destId="{7C5FFCBB-D199-4D3F-B7A4-4818A2E9FB6F}" srcOrd="0" destOrd="0" presId="urn:microsoft.com/office/officeart/2005/8/layout/balance1"/>
    <dgm:cxn modelId="{3D96E176-49CC-4951-85CE-11A9C5180474}" type="presOf" srcId="{1D68FF07-A6B1-4EBF-B809-4169CE562656}" destId="{32B76AF7-8376-4F79-AEA4-617E4F7E4DDE}" srcOrd="0" destOrd="0" presId="urn:microsoft.com/office/officeart/2005/8/layout/balance1"/>
    <dgm:cxn modelId="{2406F64B-B628-43B7-9821-6A6E9CC9E47B}" srcId="{BED33529-C539-4946-831A-1678F16BA0CD}" destId="{DBBCC5C7-CC98-4A55-B832-84677BCCB14E}" srcOrd="0" destOrd="0" parTransId="{E514963E-8D92-425A-A4FB-828E1755071F}" sibTransId="{5EC682AF-1F36-4A91-A8C2-6022E2252620}"/>
    <dgm:cxn modelId="{60DD91C3-0908-43D3-8799-2F72ECE72942}" srcId="{11FD3B43-2AB0-41B7-9091-EFDA27CB0FBA}" destId="{715D3022-20BF-4461-8952-49E60BE8566D}" srcOrd="1" destOrd="0" parTransId="{FF928392-90EE-4AC4-BEDD-4C64CBDFE271}" sibTransId="{1BC318B7-2BF2-4A14-B7FC-1094BB5EFCFC}"/>
    <dgm:cxn modelId="{9939AD47-03B9-43F0-963F-27549CA870AA}" srcId="{11FD3B43-2AB0-41B7-9091-EFDA27CB0FBA}" destId="{ECD2D831-B0C3-43B6-AAB5-34FAEF79ACD2}" srcOrd="0" destOrd="0" parTransId="{27A42F56-F55D-44C5-A4C5-5C987F03A3F7}" sibTransId="{C3042847-657D-4D47-B406-A3BBC5794C59}"/>
    <dgm:cxn modelId="{06EDCC6B-1DA3-4BED-942F-C20F84834D35}" type="presOf" srcId="{DBBCC5C7-CC98-4A55-B832-84677BCCB14E}" destId="{A8DF6590-091D-4245-B2CA-E09768354032}" srcOrd="0" destOrd="0" presId="urn:microsoft.com/office/officeart/2005/8/layout/balance1"/>
    <dgm:cxn modelId="{000146AF-4772-4D21-8039-08CDF0562848}" srcId="{1D68FF07-A6B1-4EBF-B809-4169CE562656}" destId="{11FD3B43-2AB0-41B7-9091-EFDA27CB0FBA}" srcOrd="1" destOrd="0" parTransId="{A1E3DAB3-C2B2-4A78-87A9-028A1BCEA7F1}" sibTransId="{395656EA-DB7A-4F6B-BA5C-19221CF3D95E}"/>
    <dgm:cxn modelId="{6DE9E9DA-31F3-4ED5-ADA5-36AEB10026A4}" srcId="{1D68FF07-A6B1-4EBF-B809-4169CE562656}" destId="{BED33529-C539-4946-831A-1678F16BA0CD}" srcOrd="0" destOrd="0" parTransId="{954B02F2-937E-42C6-8BA2-B385D6A5AD7F}" sibTransId="{BDA72614-268A-4DFD-AEF8-541912B7454F}"/>
    <dgm:cxn modelId="{92C1AD3C-3DB5-40FB-847B-A8283E0A413A}" type="presParOf" srcId="{32B76AF7-8376-4F79-AEA4-617E4F7E4DDE}" destId="{3557D37F-5E95-4802-83C7-A74A6BFD10E3}" srcOrd="0" destOrd="0" presId="urn:microsoft.com/office/officeart/2005/8/layout/balance1"/>
    <dgm:cxn modelId="{11DD958C-7426-4F0B-BCE7-B07A369C34A1}" type="presParOf" srcId="{32B76AF7-8376-4F79-AEA4-617E4F7E4DDE}" destId="{DDD6C2B6-2E04-414C-AC40-8FB0093D3100}" srcOrd="1" destOrd="0" presId="urn:microsoft.com/office/officeart/2005/8/layout/balance1"/>
    <dgm:cxn modelId="{6BB24957-73F3-4ADC-9183-B7AAD159FBFC}" type="presParOf" srcId="{DDD6C2B6-2E04-414C-AC40-8FB0093D3100}" destId="{5F76F59D-D284-43F7-A04C-E2DD805BCE8B}" srcOrd="0" destOrd="0" presId="urn:microsoft.com/office/officeart/2005/8/layout/balance1"/>
    <dgm:cxn modelId="{3B088F41-47C5-4744-9792-0E34F0B9C6C9}" type="presParOf" srcId="{DDD6C2B6-2E04-414C-AC40-8FB0093D3100}" destId="{7C5FFCBB-D199-4D3F-B7A4-4818A2E9FB6F}" srcOrd="1" destOrd="0" presId="urn:microsoft.com/office/officeart/2005/8/layout/balance1"/>
    <dgm:cxn modelId="{9F3D9737-E596-40BE-A576-48DC4A229C20}" type="presParOf" srcId="{32B76AF7-8376-4F79-AEA4-617E4F7E4DDE}" destId="{EDA8597D-17E3-42AC-9676-CEA74568229B}" srcOrd="2" destOrd="0" presId="urn:microsoft.com/office/officeart/2005/8/layout/balance1"/>
    <dgm:cxn modelId="{550F150D-79BA-4338-A8D6-4F42B1989D2D}" type="presParOf" srcId="{EDA8597D-17E3-42AC-9676-CEA74568229B}" destId="{94172F1F-9927-4999-9125-6CB1044FEE7A}" srcOrd="0" destOrd="0" presId="urn:microsoft.com/office/officeart/2005/8/layout/balance1"/>
    <dgm:cxn modelId="{CBCA3CE3-5B9C-45E6-A38C-D37F02AA506A}" type="presParOf" srcId="{EDA8597D-17E3-42AC-9676-CEA74568229B}" destId="{3602C979-9681-471B-8C90-B00F725E1236}" srcOrd="1" destOrd="0" presId="urn:microsoft.com/office/officeart/2005/8/layout/balance1"/>
    <dgm:cxn modelId="{5E0F014C-DBCD-4254-9E5D-9AB828C19454}" type="presParOf" srcId="{EDA8597D-17E3-42AC-9676-CEA74568229B}" destId="{B2A3DB71-450D-420E-9787-8621961C26D7}" srcOrd="2" destOrd="0" presId="urn:microsoft.com/office/officeart/2005/8/layout/balance1"/>
    <dgm:cxn modelId="{0149736F-7B98-412D-879E-4C02BC9890FE}" type="presParOf" srcId="{EDA8597D-17E3-42AC-9676-CEA74568229B}" destId="{B468BB89-214A-47BC-9E44-9240D9C7DCA3}" srcOrd="3" destOrd="0" presId="urn:microsoft.com/office/officeart/2005/8/layout/balance1"/>
    <dgm:cxn modelId="{34532639-FCA1-4CD6-9353-248940B3AD68}" type="presParOf" srcId="{EDA8597D-17E3-42AC-9676-CEA74568229B}" destId="{C3228450-EAAD-4240-80C2-3DD048B51B4E}" srcOrd="4" destOrd="0" presId="urn:microsoft.com/office/officeart/2005/8/layout/balance1"/>
    <dgm:cxn modelId="{CED358B8-38C9-4A35-B0C6-442662AF22E8}" type="presParOf" srcId="{EDA8597D-17E3-42AC-9676-CEA74568229B}" destId="{A8DF6590-091D-4245-B2CA-E09768354032}" srcOrd="5" destOrd="0" presId="urn:microsoft.com/office/officeart/2005/8/layout/balance1"/>
    <dgm:cxn modelId="{51EC5B61-00CF-4015-B78B-537347650ECE}" type="presParOf" srcId="{EDA8597D-17E3-42AC-9676-CEA74568229B}" destId="{DBC36474-9AAD-4821-B4E7-FB552A122496}" srcOrd="6" destOrd="0" presId="urn:microsoft.com/office/officeart/2005/8/layout/balance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4788407-7867-48CA-831C-37830CB6B249}" type="doc">
      <dgm:prSet loTypeId="urn:microsoft.com/office/officeart/2005/8/layout/pyramid1" loCatId="pyramid" qsTypeId="urn:microsoft.com/office/officeart/2005/8/quickstyle/simple1" qsCatId="simple" csTypeId="urn:microsoft.com/office/officeart/2005/8/colors/accent1_3" csCatId="accent1" phldr="1"/>
      <dgm:spPr/>
    </dgm:pt>
    <dgm:pt modelId="{D60CABAD-0E29-43C6-8938-4DB1B9F1BBFA}">
      <dgm:prSet phldrT="[Text]" custT="1"/>
      <dgm:spPr/>
      <dgm:t>
        <a:bodyPr/>
        <a:lstStyle/>
        <a:p>
          <a:r>
            <a:rPr lang="en-US" altLang="zh-CN" sz="1600" smtClean="0"/>
            <a:t>1</a:t>
          </a:r>
          <a:endParaRPr lang="zh-CN" altLang="en-US" sz="1600" dirty="0"/>
        </a:p>
      </dgm:t>
    </dgm:pt>
    <dgm:pt modelId="{9FA16CA0-C74E-493D-9D67-0BB6FD0D870D}" type="parTrans" cxnId="{A8FD88E7-FBD4-4963-AE76-EDAF5AE4BDDD}">
      <dgm:prSet/>
      <dgm:spPr/>
      <dgm:t>
        <a:bodyPr/>
        <a:lstStyle/>
        <a:p>
          <a:endParaRPr lang="zh-CN" altLang="en-US">
            <a:solidFill>
              <a:schemeClr val="bg1"/>
            </a:solidFill>
          </a:endParaRPr>
        </a:p>
      </dgm:t>
    </dgm:pt>
    <dgm:pt modelId="{19339E39-65FB-44B4-AC0B-159F6C6E336D}" type="sibTrans" cxnId="{A8FD88E7-FBD4-4963-AE76-EDAF5AE4BDDD}">
      <dgm:prSet/>
      <dgm:spPr/>
      <dgm:t>
        <a:bodyPr/>
        <a:lstStyle/>
        <a:p>
          <a:endParaRPr lang="zh-CN" altLang="en-US">
            <a:solidFill>
              <a:schemeClr val="bg1"/>
            </a:solidFill>
          </a:endParaRPr>
        </a:p>
      </dgm:t>
    </dgm:pt>
    <dgm:pt modelId="{E9AA7B9E-F22D-4AC5-8BF1-8220FBAC5AD9}">
      <dgm:prSet phldrT="[Text]" custT="1"/>
      <dgm:spPr/>
      <dgm:t>
        <a:bodyPr/>
        <a:lstStyle/>
        <a:p>
          <a:r>
            <a:rPr lang="en-US" altLang="zh-CN" sz="1600" smtClean="0"/>
            <a:t>2</a:t>
          </a:r>
          <a:r>
            <a:rPr lang="en-US" altLang="zh-CN" sz="1600" baseline="-25000" smtClean="0"/>
            <a:t>1</a:t>
          </a:r>
          <a:r>
            <a:rPr lang="en-US" altLang="zh-CN" sz="1600" smtClean="0"/>
            <a:t>, 2</a:t>
          </a:r>
          <a:r>
            <a:rPr lang="en-US" altLang="zh-CN" sz="1600" baseline="-25000" smtClean="0"/>
            <a:t>2</a:t>
          </a:r>
          <a:endParaRPr lang="zh-CN" altLang="en-US" sz="1600" baseline="-25000" dirty="0"/>
        </a:p>
      </dgm:t>
    </dgm:pt>
    <dgm:pt modelId="{ED0387F7-4903-4259-B749-4B02FB30D852}" type="parTrans" cxnId="{0459DFEA-2108-48CA-A572-61C5AD8CC1B5}">
      <dgm:prSet/>
      <dgm:spPr/>
      <dgm:t>
        <a:bodyPr/>
        <a:lstStyle/>
        <a:p>
          <a:endParaRPr lang="zh-CN" altLang="en-US">
            <a:solidFill>
              <a:schemeClr val="bg1"/>
            </a:solidFill>
          </a:endParaRPr>
        </a:p>
      </dgm:t>
    </dgm:pt>
    <dgm:pt modelId="{8F76A0DA-4815-4602-B736-8A11FDC9CFE3}" type="sibTrans" cxnId="{0459DFEA-2108-48CA-A572-61C5AD8CC1B5}">
      <dgm:prSet/>
      <dgm:spPr/>
      <dgm:t>
        <a:bodyPr/>
        <a:lstStyle/>
        <a:p>
          <a:endParaRPr lang="zh-CN" altLang="en-US">
            <a:solidFill>
              <a:schemeClr val="bg1"/>
            </a:solidFill>
          </a:endParaRPr>
        </a:p>
      </dgm:t>
    </dgm:pt>
    <dgm:pt modelId="{0912B1E7-3E3F-4146-AF93-5EF212937613}">
      <dgm:prSet phldrT="[Text]" custT="1"/>
      <dgm:spPr/>
      <dgm:t>
        <a:bodyPr/>
        <a:lstStyle/>
        <a:p>
          <a:r>
            <a:rPr lang="en-US" altLang="zh-CN" sz="1600" smtClean="0"/>
            <a:t>3</a:t>
          </a:r>
          <a:endParaRPr lang="zh-CN" altLang="en-US" sz="1600" dirty="0"/>
        </a:p>
      </dgm:t>
    </dgm:pt>
    <dgm:pt modelId="{EA51A49E-B6B8-40AB-A887-1ED928D033F4}" type="parTrans" cxnId="{2D14F0DB-3915-4AE6-B4BE-F705EDD36AA2}">
      <dgm:prSet/>
      <dgm:spPr/>
      <dgm:t>
        <a:bodyPr/>
        <a:lstStyle/>
        <a:p>
          <a:endParaRPr lang="zh-CN" altLang="en-US">
            <a:solidFill>
              <a:schemeClr val="bg1"/>
            </a:solidFill>
          </a:endParaRPr>
        </a:p>
      </dgm:t>
    </dgm:pt>
    <dgm:pt modelId="{6C87EB0E-E852-4380-947C-836935BC81D5}" type="sibTrans" cxnId="{2D14F0DB-3915-4AE6-B4BE-F705EDD36AA2}">
      <dgm:prSet/>
      <dgm:spPr/>
      <dgm:t>
        <a:bodyPr/>
        <a:lstStyle/>
        <a:p>
          <a:endParaRPr lang="zh-CN" altLang="en-US">
            <a:solidFill>
              <a:schemeClr val="bg1"/>
            </a:solidFill>
          </a:endParaRPr>
        </a:p>
      </dgm:t>
    </dgm:pt>
    <dgm:pt modelId="{85C803AD-42FF-44C2-B62E-D138C0CC87A6}">
      <dgm:prSet phldrT="[Text]" custT="1"/>
      <dgm:spPr/>
      <dgm:t>
        <a:bodyPr/>
        <a:lstStyle/>
        <a:p>
          <a:r>
            <a:rPr lang="en-US" altLang="zh-CN" sz="1600" smtClean="0"/>
            <a:t>…</a:t>
          </a:r>
          <a:endParaRPr lang="zh-CN" altLang="en-US" sz="1600" dirty="0"/>
        </a:p>
      </dgm:t>
    </dgm:pt>
    <dgm:pt modelId="{9C6C9429-BB82-4EA8-BA8B-21FEA666392D}" type="parTrans" cxnId="{AF87E7E3-51FB-4B2E-8231-EA77251B1F5B}">
      <dgm:prSet/>
      <dgm:spPr/>
      <dgm:t>
        <a:bodyPr/>
        <a:lstStyle/>
        <a:p>
          <a:endParaRPr lang="zh-CN" altLang="en-US">
            <a:solidFill>
              <a:schemeClr val="bg1"/>
            </a:solidFill>
          </a:endParaRPr>
        </a:p>
      </dgm:t>
    </dgm:pt>
    <dgm:pt modelId="{1DA8BCEA-F449-4FAA-B0B0-008B10C42F6B}" type="sibTrans" cxnId="{AF87E7E3-51FB-4B2E-8231-EA77251B1F5B}">
      <dgm:prSet/>
      <dgm:spPr/>
      <dgm:t>
        <a:bodyPr/>
        <a:lstStyle/>
        <a:p>
          <a:endParaRPr lang="zh-CN" altLang="en-US">
            <a:solidFill>
              <a:schemeClr val="bg1"/>
            </a:solidFill>
          </a:endParaRPr>
        </a:p>
      </dgm:t>
    </dgm:pt>
    <dgm:pt modelId="{C268FB6D-A23E-4FF0-A1A4-B013A8A31F10}">
      <dgm:prSet phldrT="[Text]" custT="1"/>
      <dgm:spPr/>
      <dgm:t>
        <a:bodyPr/>
        <a:lstStyle/>
        <a:p>
          <a:r>
            <a:rPr lang="en-US" altLang="zh-CN" sz="1600" dirty="0" smtClean="0"/>
            <a:t>m</a:t>
          </a:r>
          <a:endParaRPr lang="zh-CN" altLang="en-US" sz="1600" dirty="0"/>
        </a:p>
      </dgm:t>
    </dgm:pt>
    <dgm:pt modelId="{03AA52CD-2F3A-447A-8E4B-5DE9CDD505A1}" type="parTrans" cxnId="{546E0905-68EB-4D26-BAF8-43AAF63B5359}">
      <dgm:prSet/>
      <dgm:spPr/>
      <dgm:t>
        <a:bodyPr/>
        <a:lstStyle/>
        <a:p>
          <a:endParaRPr lang="zh-CN" altLang="en-US">
            <a:solidFill>
              <a:schemeClr val="bg1"/>
            </a:solidFill>
          </a:endParaRPr>
        </a:p>
      </dgm:t>
    </dgm:pt>
    <dgm:pt modelId="{6D89A24C-FDBE-442C-8726-8734E2D7A445}" type="sibTrans" cxnId="{546E0905-68EB-4D26-BAF8-43AAF63B5359}">
      <dgm:prSet/>
      <dgm:spPr/>
      <dgm:t>
        <a:bodyPr/>
        <a:lstStyle/>
        <a:p>
          <a:endParaRPr lang="zh-CN" altLang="en-US">
            <a:solidFill>
              <a:schemeClr val="bg1"/>
            </a:solidFill>
          </a:endParaRPr>
        </a:p>
      </dgm:t>
    </dgm:pt>
    <dgm:pt modelId="{E5D02287-A28F-4CF3-A93A-2680CBD4CAC4}" type="pres">
      <dgm:prSet presAssocID="{14788407-7867-48CA-831C-37830CB6B249}" presName="Name0" presStyleCnt="0">
        <dgm:presLayoutVars>
          <dgm:dir/>
          <dgm:animLvl val="lvl"/>
          <dgm:resizeHandles val="exact"/>
        </dgm:presLayoutVars>
      </dgm:prSet>
      <dgm:spPr/>
    </dgm:pt>
    <dgm:pt modelId="{22EFCC4F-33DE-4A80-BA18-5CC75EAB647C}" type="pres">
      <dgm:prSet presAssocID="{D60CABAD-0E29-43C6-8938-4DB1B9F1BBFA}" presName="Name8" presStyleCnt="0"/>
      <dgm:spPr/>
    </dgm:pt>
    <dgm:pt modelId="{53FF4E98-787B-4206-A404-CF35352A6C30}" type="pres">
      <dgm:prSet presAssocID="{D60CABAD-0E29-43C6-8938-4DB1B9F1BBFA}" presName="level" presStyleLbl="node1" presStyleIdx="0" presStyleCnt="5">
        <dgm:presLayoutVars>
          <dgm:chMax val="1"/>
          <dgm:bulletEnabled val="1"/>
        </dgm:presLayoutVars>
      </dgm:prSet>
      <dgm:spPr/>
      <dgm:t>
        <a:bodyPr/>
        <a:lstStyle/>
        <a:p>
          <a:endParaRPr lang="zh-CN" altLang="en-US"/>
        </a:p>
      </dgm:t>
    </dgm:pt>
    <dgm:pt modelId="{5539ED87-DFC9-48CF-BA66-3B10FFC0D3DC}" type="pres">
      <dgm:prSet presAssocID="{D60CABAD-0E29-43C6-8938-4DB1B9F1BBFA}" presName="levelTx" presStyleLbl="revTx" presStyleIdx="0" presStyleCnt="0">
        <dgm:presLayoutVars>
          <dgm:chMax val="1"/>
          <dgm:bulletEnabled val="1"/>
        </dgm:presLayoutVars>
      </dgm:prSet>
      <dgm:spPr/>
      <dgm:t>
        <a:bodyPr/>
        <a:lstStyle/>
        <a:p>
          <a:endParaRPr lang="zh-CN" altLang="en-US"/>
        </a:p>
      </dgm:t>
    </dgm:pt>
    <dgm:pt modelId="{FABFB7BE-5DB4-4CCA-A799-85C48F3CF095}" type="pres">
      <dgm:prSet presAssocID="{E9AA7B9E-F22D-4AC5-8BF1-8220FBAC5AD9}" presName="Name8" presStyleCnt="0"/>
      <dgm:spPr/>
    </dgm:pt>
    <dgm:pt modelId="{EF870063-7454-48E7-B4E0-60DA5EED927B}" type="pres">
      <dgm:prSet presAssocID="{E9AA7B9E-F22D-4AC5-8BF1-8220FBAC5AD9}" presName="level" presStyleLbl="node1" presStyleIdx="1" presStyleCnt="5">
        <dgm:presLayoutVars>
          <dgm:chMax val="1"/>
          <dgm:bulletEnabled val="1"/>
        </dgm:presLayoutVars>
      </dgm:prSet>
      <dgm:spPr/>
      <dgm:t>
        <a:bodyPr/>
        <a:lstStyle/>
        <a:p>
          <a:endParaRPr lang="zh-CN" altLang="en-US"/>
        </a:p>
      </dgm:t>
    </dgm:pt>
    <dgm:pt modelId="{379AEAD9-46E3-4AB0-B08E-BC18B757AD6B}" type="pres">
      <dgm:prSet presAssocID="{E9AA7B9E-F22D-4AC5-8BF1-8220FBAC5AD9}" presName="levelTx" presStyleLbl="revTx" presStyleIdx="0" presStyleCnt="0">
        <dgm:presLayoutVars>
          <dgm:chMax val="1"/>
          <dgm:bulletEnabled val="1"/>
        </dgm:presLayoutVars>
      </dgm:prSet>
      <dgm:spPr/>
      <dgm:t>
        <a:bodyPr/>
        <a:lstStyle/>
        <a:p>
          <a:endParaRPr lang="zh-CN" altLang="en-US"/>
        </a:p>
      </dgm:t>
    </dgm:pt>
    <dgm:pt modelId="{C67EDFD8-133C-4C9A-84AA-E3EAC11AFE7A}" type="pres">
      <dgm:prSet presAssocID="{0912B1E7-3E3F-4146-AF93-5EF212937613}" presName="Name8" presStyleCnt="0"/>
      <dgm:spPr/>
    </dgm:pt>
    <dgm:pt modelId="{5E3DD9DB-F0ED-4EA4-BBA3-325A06DFF2CF}" type="pres">
      <dgm:prSet presAssocID="{0912B1E7-3E3F-4146-AF93-5EF212937613}" presName="level" presStyleLbl="node1" presStyleIdx="2" presStyleCnt="5" custLinFactNeighborY="0">
        <dgm:presLayoutVars>
          <dgm:chMax val="1"/>
          <dgm:bulletEnabled val="1"/>
        </dgm:presLayoutVars>
      </dgm:prSet>
      <dgm:spPr/>
      <dgm:t>
        <a:bodyPr/>
        <a:lstStyle/>
        <a:p>
          <a:endParaRPr lang="zh-CN" altLang="en-US"/>
        </a:p>
      </dgm:t>
    </dgm:pt>
    <dgm:pt modelId="{A54ED8D0-2067-4609-BB68-EC56B66FC2EC}" type="pres">
      <dgm:prSet presAssocID="{0912B1E7-3E3F-4146-AF93-5EF212937613}" presName="levelTx" presStyleLbl="revTx" presStyleIdx="0" presStyleCnt="0">
        <dgm:presLayoutVars>
          <dgm:chMax val="1"/>
          <dgm:bulletEnabled val="1"/>
        </dgm:presLayoutVars>
      </dgm:prSet>
      <dgm:spPr/>
      <dgm:t>
        <a:bodyPr/>
        <a:lstStyle/>
        <a:p>
          <a:endParaRPr lang="zh-CN" altLang="en-US"/>
        </a:p>
      </dgm:t>
    </dgm:pt>
    <dgm:pt modelId="{D67AC15F-0A11-4F3A-BE56-FF5E601D3762}" type="pres">
      <dgm:prSet presAssocID="{85C803AD-42FF-44C2-B62E-D138C0CC87A6}" presName="Name8" presStyleCnt="0"/>
      <dgm:spPr/>
    </dgm:pt>
    <dgm:pt modelId="{48127C07-0AD7-45C5-81EE-0AF5D0A39829}" type="pres">
      <dgm:prSet presAssocID="{85C803AD-42FF-44C2-B62E-D138C0CC87A6}" presName="level" presStyleLbl="node1" presStyleIdx="3" presStyleCnt="5">
        <dgm:presLayoutVars>
          <dgm:chMax val="1"/>
          <dgm:bulletEnabled val="1"/>
        </dgm:presLayoutVars>
      </dgm:prSet>
      <dgm:spPr/>
      <dgm:t>
        <a:bodyPr/>
        <a:lstStyle/>
        <a:p>
          <a:endParaRPr lang="zh-CN" altLang="en-US"/>
        </a:p>
      </dgm:t>
    </dgm:pt>
    <dgm:pt modelId="{3577EE71-6ED2-4CAF-A83C-9781AE63226D}" type="pres">
      <dgm:prSet presAssocID="{85C803AD-42FF-44C2-B62E-D138C0CC87A6}" presName="levelTx" presStyleLbl="revTx" presStyleIdx="0" presStyleCnt="0">
        <dgm:presLayoutVars>
          <dgm:chMax val="1"/>
          <dgm:bulletEnabled val="1"/>
        </dgm:presLayoutVars>
      </dgm:prSet>
      <dgm:spPr/>
      <dgm:t>
        <a:bodyPr/>
        <a:lstStyle/>
        <a:p>
          <a:endParaRPr lang="zh-CN" altLang="en-US"/>
        </a:p>
      </dgm:t>
    </dgm:pt>
    <dgm:pt modelId="{AAD55956-686E-4AFE-82FE-3AE6C700678B}" type="pres">
      <dgm:prSet presAssocID="{C268FB6D-A23E-4FF0-A1A4-B013A8A31F10}" presName="Name8" presStyleCnt="0"/>
      <dgm:spPr/>
    </dgm:pt>
    <dgm:pt modelId="{4DFFDEEC-0125-4486-9F10-55A05B1EE772}" type="pres">
      <dgm:prSet presAssocID="{C268FB6D-A23E-4FF0-A1A4-B013A8A31F10}" presName="level" presStyleLbl="node1" presStyleIdx="4" presStyleCnt="5">
        <dgm:presLayoutVars>
          <dgm:chMax val="1"/>
          <dgm:bulletEnabled val="1"/>
        </dgm:presLayoutVars>
      </dgm:prSet>
      <dgm:spPr/>
      <dgm:t>
        <a:bodyPr/>
        <a:lstStyle/>
        <a:p>
          <a:endParaRPr lang="zh-CN" altLang="en-US"/>
        </a:p>
      </dgm:t>
    </dgm:pt>
    <dgm:pt modelId="{FDDD58BC-7E2A-4B66-86FA-ECAE485FFAAC}" type="pres">
      <dgm:prSet presAssocID="{C268FB6D-A23E-4FF0-A1A4-B013A8A31F10}" presName="levelTx" presStyleLbl="revTx" presStyleIdx="0" presStyleCnt="0">
        <dgm:presLayoutVars>
          <dgm:chMax val="1"/>
          <dgm:bulletEnabled val="1"/>
        </dgm:presLayoutVars>
      </dgm:prSet>
      <dgm:spPr/>
      <dgm:t>
        <a:bodyPr/>
        <a:lstStyle/>
        <a:p>
          <a:endParaRPr lang="zh-CN" altLang="en-US"/>
        </a:p>
      </dgm:t>
    </dgm:pt>
  </dgm:ptLst>
  <dgm:cxnLst>
    <dgm:cxn modelId="{9A554691-6F43-47AE-BAB7-E3D715077C5B}" type="presOf" srcId="{0912B1E7-3E3F-4146-AF93-5EF212937613}" destId="{5E3DD9DB-F0ED-4EA4-BBA3-325A06DFF2CF}" srcOrd="0" destOrd="0" presId="urn:microsoft.com/office/officeart/2005/8/layout/pyramid1"/>
    <dgm:cxn modelId="{2D14F0DB-3915-4AE6-B4BE-F705EDD36AA2}" srcId="{14788407-7867-48CA-831C-37830CB6B249}" destId="{0912B1E7-3E3F-4146-AF93-5EF212937613}" srcOrd="2" destOrd="0" parTransId="{EA51A49E-B6B8-40AB-A887-1ED928D033F4}" sibTransId="{6C87EB0E-E852-4380-947C-836935BC81D5}"/>
    <dgm:cxn modelId="{6327F7AE-75B9-4ADD-A8DC-C7B49809A3D7}" type="presOf" srcId="{E9AA7B9E-F22D-4AC5-8BF1-8220FBAC5AD9}" destId="{379AEAD9-46E3-4AB0-B08E-BC18B757AD6B}" srcOrd="1" destOrd="0" presId="urn:microsoft.com/office/officeart/2005/8/layout/pyramid1"/>
    <dgm:cxn modelId="{5CFF11AE-80D2-480E-9119-16EB2415CD3F}" type="presOf" srcId="{E9AA7B9E-F22D-4AC5-8BF1-8220FBAC5AD9}" destId="{EF870063-7454-48E7-B4E0-60DA5EED927B}" srcOrd="0" destOrd="0" presId="urn:microsoft.com/office/officeart/2005/8/layout/pyramid1"/>
    <dgm:cxn modelId="{546E0905-68EB-4D26-BAF8-43AAF63B5359}" srcId="{14788407-7867-48CA-831C-37830CB6B249}" destId="{C268FB6D-A23E-4FF0-A1A4-B013A8A31F10}" srcOrd="4" destOrd="0" parTransId="{03AA52CD-2F3A-447A-8E4B-5DE9CDD505A1}" sibTransId="{6D89A24C-FDBE-442C-8726-8734E2D7A445}"/>
    <dgm:cxn modelId="{F1571086-21A0-4D11-8F1C-CF1118E68C59}" type="presOf" srcId="{0912B1E7-3E3F-4146-AF93-5EF212937613}" destId="{A54ED8D0-2067-4609-BB68-EC56B66FC2EC}" srcOrd="1" destOrd="0" presId="urn:microsoft.com/office/officeart/2005/8/layout/pyramid1"/>
    <dgm:cxn modelId="{F95E7282-E80B-4268-939E-BE240F3479D7}" type="presOf" srcId="{C268FB6D-A23E-4FF0-A1A4-B013A8A31F10}" destId="{4DFFDEEC-0125-4486-9F10-55A05B1EE772}" srcOrd="0" destOrd="0" presId="urn:microsoft.com/office/officeart/2005/8/layout/pyramid1"/>
    <dgm:cxn modelId="{A8FD88E7-FBD4-4963-AE76-EDAF5AE4BDDD}" srcId="{14788407-7867-48CA-831C-37830CB6B249}" destId="{D60CABAD-0E29-43C6-8938-4DB1B9F1BBFA}" srcOrd="0" destOrd="0" parTransId="{9FA16CA0-C74E-493D-9D67-0BB6FD0D870D}" sibTransId="{19339E39-65FB-44B4-AC0B-159F6C6E336D}"/>
    <dgm:cxn modelId="{AF87E7E3-51FB-4B2E-8231-EA77251B1F5B}" srcId="{14788407-7867-48CA-831C-37830CB6B249}" destId="{85C803AD-42FF-44C2-B62E-D138C0CC87A6}" srcOrd="3" destOrd="0" parTransId="{9C6C9429-BB82-4EA8-BA8B-21FEA666392D}" sibTransId="{1DA8BCEA-F449-4FAA-B0B0-008B10C42F6B}"/>
    <dgm:cxn modelId="{9C6B0D8F-DD29-4042-9DF8-8CCE31B3451A}" type="presOf" srcId="{85C803AD-42FF-44C2-B62E-D138C0CC87A6}" destId="{3577EE71-6ED2-4CAF-A83C-9781AE63226D}" srcOrd="1" destOrd="0" presId="urn:microsoft.com/office/officeart/2005/8/layout/pyramid1"/>
    <dgm:cxn modelId="{1256C025-ABE9-4A87-9D57-02483EB05BE1}" type="presOf" srcId="{C268FB6D-A23E-4FF0-A1A4-B013A8A31F10}" destId="{FDDD58BC-7E2A-4B66-86FA-ECAE485FFAAC}" srcOrd="1" destOrd="0" presId="urn:microsoft.com/office/officeart/2005/8/layout/pyramid1"/>
    <dgm:cxn modelId="{154B3BAA-268B-430C-9105-417529DB89DB}" type="presOf" srcId="{D60CABAD-0E29-43C6-8938-4DB1B9F1BBFA}" destId="{53FF4E98-787B-4206-A404-CF35352A6C30}" srcOrd="0" destOrd="0" presId="urn:microsoft.com/office/officeart/2005/8/layout/pyramid1"/>
    <dgm:cxn modelId="{0459DFEA-2108-48CA-A572-61C5AD8CC1B5}" srcId="{14788407-7867-48CA-831C-37830CB6B249}" destId="{E9AA7B9E-F22D-4AC5-8BF1-8220FBAC5AD9}" srcOrd="1" destOrd="0" parTransId="{ED0387F7-4903-4259-B749-4B02FB30D852}" sibTransId="{8F76A0DA-4815-4602-B736-8A11FDC9CFE3}"/>
    <dgm:cxn modelId="{901B9323-8B89-43B7-9C4E-1D9FF11C1AD4}" type="presOf" srcId="{85C803AD-42FF-44C2-B62E-D138C0CC87A6}" destId="{48127C07-0AD7-45C5-81EE-0AF5D0A39829}" srcOrd="0" destOrd="0" presId="urn:microsoft.com/office/officeart/2005/8/layout/pyramid1"/>
    <dgm:cxn modelId="{C0444DD5-A98E-453E-AC36-680160ABD169}" type="presOf" srcId="{14788407-7867-48CA-831C-37830CB6B249}" destId="{E5D02287-A28F-4CF3-A93A-2680CBD4CAC4}" srcOrd="0" destOrd="0" presId="urn:microsoft.com/office/officeart/2005/8/layout/pyramid1"/>
    <dgm:cxn modelId="{FD2B057F-A6AF-4766-B1E1-756E911263C1}" type="presOf" srcId="{D60CABAD-0E29-43C6-8938-4DB1B9F1BBFA}" destId="{5539ED87-DFC9-48CF-BA66-3B10FFC0D3DC}" srcOrd="1" destOrd="0" presId="urn:microsoft.com/office/officeart/2005/8/layout/pyramid1"/>
    <dgm:cxn modelId="{0096970D-E2CE-48A1-84C7-19F1DA7CDD54}" type="presParOf" srcId="{E5D02287-A28F-4CF3-A93A-2680CBD4CAC4}" destId="{22EFCC4F-33DE-4A80-BA18-5CC75EAB647C}" srcOrd="0" destOrd="0" presId="urn:microsoft.com/office/officeart/2005/8/layout/pyramid1"/>
    <dgm:cxn modelId="{63AB91E6-7407-482B-8521-AA14EEE0C45D}" type="presParOf" srcId="{22EFCC4F-33DE-4A80-BA18-5CC75EAB647C}" destId="{53FF4E98-787B-4206-A404-CF35352A6C30}" srcOrd="0" destOrd="0" presId="urn:microsoft.com/office/officeart/2005/8/layout/pyramid1"/>
    <dgm:cxn modelId="{56C6F720-BB3C-48BD-B232-43E52F812677}" type="presParOf" srcId="{22EFCC4F-33DE-4A80-BA18-5CC75EAB647C}" destId="{5539ED87-DFC9-48CF-BA66-3B10FFC0D3DC}" srcOrd="1" destOrd="0" presId="urn:microsoft.com/office/officeart/2005/8/layout/pyramid1"/>
    <dgm:cxn modelId="{9B34F5EF-AD17-4BF3-96F1-55D5F010756A}" type="presParOf" srcId="{E5D02287-A28F-4CF3-A93A-2680CBD4CAC4}" destId="{FABFB7BE-5DB4-4CCA-A799-85C48F3CF095}" srcOrd="1" destOrd="0" presId="urn:microsoft.com/office/officeart/2005/8/layout/pyramid1"/>
    <dgm:cxn modelId="{11A36ACA-A81F-49C9-AA73-3A3CB963AF4B}" type="presParOf" srcId="{FABFB7BE-5DB4-4CCA-A799-85C48F3CF095}" destId="{EF870063-7454-48E7-B4E0-60DA5EED927B}" srcOrd="0" destOrd="0" presId="urn:microsoft.com/office/officeart/2005/8/layout/pyramid1"/>
    <dgm:cxn modelId="{89EBF680-E851-4CED-9585-364D713F13DB}" type="presParOf" srcId="{FABFB7BE-5DB4-4CCA-A799-85C48F3CF095}" destId="{379AEAD9-46E3-4AB0-B08E-BC18B757AD6B}" srcOrd="1" destOrd="0" presId="urn:microsoft.com/office/officeart/2005/8/layout/pyramid1"/>
    <dgm:cxn modelId="{B8350B1B-4223-4695-8BA5-A41A5902CE59}" type="presParOf" srcId="{E5D02287-A28F-4CF3-A93A-2680CBD4CAC4}" destId="{C67EDFD8-133C-4C9A-84AA-E3EAC11AFE7A}" srcOrd="2" destOrd="0" presId="urn:microsoft.com/office/officeart/2005/8/layout/pyramid1"/>
    <dgm:cxn modelId="{258EE1C6-6A73-404E-9333-5DBF1399255E}" type="presParOf" srcId="{C67EDFD8-133C-4C9A-84AA-E3EAC11AFE7A}" destId="{5E3DD9DB-F0ED-4EA4-BBA3-325A06DFF2CF}" srcOrd="0" destOrd="0" presId="urn:microsoft.com/office/officeart/2005/8/layout/pyramid1"/>
    <dgm:cxn modelId="{C081A6B3-C961-49DF-9DF1-A57157E602E6}" type="presParOf" srcId="{C67EDFD8-133C-4C9A-84AA-E3EAC11AFE7A}" destId="{A54ED8D0-2067-4609-BB68-EC56B66FC2EC}" srcOrd="1" destOrd="0" presId="urn:microsoft.com/office/officeart/2005/8/layout/pyramid1"/>
    <dgm:cxn modelId="{ED69DBB4-6820-49C5-9A74-4E92E3C35DAD}" type="presParOf" srcId="{E5D02287-A28F-4CF3-A93A-2680CBD4CAC4}" destId="{D67AC15F-0A11-4F3A-BE56-FF5E601D3762}" srcOrd="3" destOrd="0" presId="urn:microsoft.com/office/officeart/2005/8/layout/pyramid1"/>
    <dgm:cxn modelId="{FD5AB4C3-2443-468E-BA73-436E39DB4688}" type="presParOf" srcId="{D67AC15F-0A11-4F3A-BE56-FF5E601D3762}" destId="{48127C07-0AD7-45C5-81EE-0AF5D0A39829}" srcOrd="0" destOrd="0" presId="urn:microsoft.com/office/officeart/2005/8/layout/pyramid1"/>
    <dgm:cxn modelId="{CF549B03-0A20-4200-BF0D-2AE1B0FCB33E}" type="presParOf" srcId="{D67AC15F-0A11-4F3A-BE56-FF5E601D3762}" destId="{3577EE71-6ED2-4CAF-A83C-9781AE63226D}" srcOrd="1" destOrd="0" presId="urn:microsoft.com/office/officeart/2005/8/layout/pyramid1"/>
    <dgm:cxn modelId="{3DA4A48A-24AB-4155-976F-C87B67305A96}" type="presParOf" srcId="{E5D02287-A28F-4CF3-A93A-2680CBD4CAC4}" destId="{AAD55956-686E-4AFE-82FE-3AE6C700678B}" srcOrd="4" destOrd="0" presId="urn:microsoft.com/office/officeart/2005/8/layout/pyramid1"/>
    <dgm:cxn modelId="{D07330FD-9D67-416E-8B0B-6D02F6B8DBF5}" type="presParOf" srcId="{AAD55956-686E-4AFE-82FE-3AE6C700678B}" destId="{4DFFDEEC-0125-4486-9F10-55A05B1EE772}" srcOrd="0" destOrd="0" presId="urn:microsoft.com/office/officeart/2005/8/layout/pyramid1"/>
    <dgm:cxn modelId="{C9B9A12B-4905-4ED6-BCF5-34D1CA6A0F5C}" type="presParOf" srcId="{AAD55956-686E-4AFE-82FE-3AE6C700678B}" destId="{FDDD58BC-7E2A-4B66-86FA-ECAE485FFAAC}" srcOrd="1" destOrd="0" presId="urn:microsoft.com/office/officeart/2005/8/layout/pyramid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4788407-7867-48CA-831C-37830CB6B249}" type="doc">
      <dgm:prSet loTypeId="urn:microsoft.com/office/officeart/2005/8/layout/pyramid1" loCatId="pyramid" qsTypeId="urn:microsoft.com/office/officeart/2005/8/quickstyle/simple1" qsCatId="simple" csTypeId="urn:microsoft.com/office/officeart/2005/8/colors/accent1_3" csCatId="accent1" phldr="1"/>
      <dgm:spPr/>
    </dgm:pt>
    <dgm:pt modelId="{D60CABAD-0E29-43C6-8938-4DB1B9F1BBFA}">
      <dgm:prSet phldrT="[Text]" custT="1"/>
      <dgm:spPr/>
      <dgm:t>
        <a:bodyPr/>
        <a:lstStyle/>
        <a:p>
          <a:r>
            <a:rPr lang="en-US" altLang="zh-CN" sz="1600" smtClean="0"/>
            <a:t>1</a:t>
          </a:r>
          <a:endParaRPr lang="zh-CN" altLang="en-US" sz="1600" dirty="0"/>
        </a:p>
      </dgm:t>
    </dgm:pt>
    <dgm:pt modelId="{9FA16CA0-C74E-493D-9D67-0BB6FD0D870D}" type="parTrans" cxnId="{A8FD88E7-FBD4-4963-AE76-EDAF5AE4BDDD}">
      <dgm:prSet/>
      <dgm:spPr/>
      <dgm:t>
        <a:bodyPr/>
        <a:lstStyle/>
        <a:p>
          <a:endParaRPr lang="zh-CN" altLang="en-US">
            <a:solidFill>
              <a:schemeClr val="bg1"/>
            </a:solidFill>
          </a:endParaRPr>
        </a:p>
      </dgm:t>
    </dgm:pt>
    <dgm:pt modelId="{19339E39-65FB-44B4-AC0B-159F6C6E336D}" type="sibTrans" cxnId="{A8FD88E7-FBD4-4963-AE76-EDAF5AE4BDDD}">
      <dgm:prSet/>
      <dgm:spPr/>
      <dgm:t>
        <a:bodyPr/>
        <a:lstStyle/>
        <a:p>
          <a:endParaRPr lang="zh-CN" altLang="en-US">
            <a:solidFill>
              <a:schemeClr val="bg1"/>
            </a:solidFill>
          </a:endParaRPr>
        </a:p>
      </dgm:t>
    </dgm:pt>
    <dgm:pt modelId="{E9AA7B9E-F22D-4AC5-8BF1-8220FBAC5AD9}">
      <dgm:prSet phldrT="[Text]" custT="1"/>
      <dgm:spPr/>
      <dgm:t>
        <a:bodyPr/>
        <a:lstStyle/>
        <a:p>
          <a:r>
            <a:rPr lang="en-US" altLang="zh-CN" sz="1600" smtClean="0"/>
            <a:t>2</a:t>
          </a:r>
          <a:r>
            <a:rPr lang="en-US" altLang="zh-CN" sz="1600" baseline="-25000" smtClean="0"/>
            <a:t>1</a:t>
          </a:r>
          <a:r>
            <a:rPr lang="en-US" altLang="zh-CN" sz="1600" smtClean="0"/>
            <a:t>, 2</a:t>
          </a:r>
          <a:r>
            <a:rPr lang="en-US" altLang="zh-CN" sz="1600" baseline="-25000" smtClean="0"/>
            <a:t>2</a:t>
          </a:r>
          <a:endParaRPr lang="zh-CN" altLang="en-US" sz="1600" baseline="-25000" dirty="0"/>
        </a:p>
      </dgm:t>
    </dgm:pt>
    <dgm:pt modelId="{ED0387F7-4903-4259-B749-4B02FB30D852}" type="parTrans" cxnId="{0459DFEA-2108-48CA-A572-61C5AD8CC1B5}">
      <dgm:prSet/>
      <dgm:spPr/>
      <dgm:t>
        <a:bodyPr/>
        <a:lstStyle/>
        <a:p>
          <a:endParaRPr lang="zh-CN" altLang="en-US">
            <a:solidFill>
              <a:schemeClr val="bg1"/>
            </a:solidFill>
          </a:endParaRPr>
        </a:p>
      </dgm:t>
    </dgm:pt>
    <dgm:pt modelId="{8F76A0DA-4815-4602-B736-8A11FDC9CFE3}" type="sibTrans" cxnId="{0459DFEA-2108-48CA-A572-61C5AD8CC1B5}">
      <dgm:prSet/>
      <dgm:spPr/>
      <dgm:t>
        <a:bodyPr/>
        <a:lstStyle/>
        <a:p>
          <a:endParaRPr lang="zh-CN" altLang="en-US">
            <a:solidFill>
              <a:schemeClr val="bg1"/>
            </a:solidFill>
          </a:endParaRPr>
        </a:p>
      </dgm:t>
    </dgm:pt>
    <dgm:pt modelId="{0912B1E7-3E3F-4146-AF93-5EF212937613}">
      <dgm:prSet phldrT="[Text]" custT="1"/>
      <dgm:spPr/>
      <dgm:t>
        <a:bodyPr/>
        <a:lstStyle/>
        <a:p>
          <a:r>
            <a:rPr lang="en-US" altLang="zh-CN" sz="1600" smtClean="0"/>
            <a:t>3</a:t>
          </a:r>
          <a:endParaRPr lang="zh-CN" altLang="en-US" sz="1600" dirty="0"/>
        </a:p>
      </dgm:t>
    </dgm:pt>
    <dgm:pt modelId="{EA51A49E-B6B8-40AB-A887-1ED928D033F4}" type="parTrans" cxnId="{2D14F0DB-3915-4AE6-B4BE-F705EDD36AA2}">
      <dgm:prSet/>
      <dgm:spPr/>
      <dgm:t>
        <a:bodyPr/>
        <a:lstStyle/>
        <a:p>
          <a:endParaRPr lang="zh-CN" altLang="en-US">
            <a:solidFill>
              <a:schemeClr val="bg1"/>
            </a:solidFill>
          </a:endParaRPr>
        </a:p>
      </dgm:t>
    </dgm:pt>
    <dgm:pt modelId="{6C87EB0E-E852-4380-947C-836935BC81D5}" type="sibTrans" cxnId="{2D14F0DB-3915-4AE6-B4BE-F705EDD36AA2}">
      <dgm:prSet/>
      <dgm:spPr/>
      <dgm:t>
        <a:bodyPr/>
        <a:lstStyle/>
        <a:p>
          <a:endParaRPr lang="zh-CN" altLang="en-US">
            <a:solidFill>
              <a:schemeClr val="bg1"/>
            </a:solidFill>
          </a:endParaRPr>
        </a:p>
      </dgm:t>
    </dgm:pt>
    <dgm:pt modelId="{85C803AD-42FF-44C2-B62E-D138C0CC87A6}">
      <dgm:prSet phldrT="[Text]" custT="1"/>
      <dgm:spPr/>
      <dgm:t>
        <a:bodyPr/>
        <a:lstStyle/>
        <a:p>
          <a:r>
            <a:rPr lang="en-US" altLang="zh-CN" sz="1600" smtClean="0"/>
            <a:t>…</a:t>
          </a:r>
          <a:endParaRPr lang="zh-CN" altLang="en-US" sz="1600" dirty="0"/>
        </a:p>
      </dgm:t>
    </dgm:pt>
    <dgm:pt modelId="{9C6C9429-BB82-4EA8-BA8B-21FEA666392D}" type="parTrans" cxnId="{AF87E7E3-51FB-4B2E-8231-EA77251B1F5B}">
      <dgm:prSet/>
      <dgm:spPr/>
      <dgm:t>
        <a:bodyPr/>
        <a:lstStyle/>
        <a:p>
          <a:endParaRPr lang="zh-CN" altLang="en-US">
            <a:solidFill>
              <a:schemeClr val="bg1"/>
            </a:solidFill>
          </a:endParaRPr>
        </a:p>
      </dgm:t>
    </dgm:pt>
    <dgm:pt modelId="{1DA8BCEA-F449-4FAA-B0B0-008B10C42F6B}" type="sibTrans" cxnId="{AF87E7E3-51FB-4B2E-8231-EA77251B1F5B}">
      <dgm:prSet/>
      <dgm:spPr/>
      <dgm:t>
        <a:bodyPr/>
        <a:lstStyle/>
        <a:p>
          <a:endParaRPr lang="zh-CN" altLang="en-US">
            <a:solidFill>
              <a:schemeClr val="bg1"/>
            </a:solidFill>
          </a:endParaRPr>
        </a:p>
      </dgm:t>
    </dgm:pt>
    <dgm:pt modelId="{C268FB6D-A23E-4FF0-A1A4-B013A8A31F10}">
      <dgm:prSet phldrT="[Text]" custT="1"/>
      <dgm:spPr/>
      <dgm:t>
        <a:bodyPr/>
        <a:lstStyle/>
        <a:p>
          <a:r>
            <a:rPr lang="en-US" altLang="zh-CN" sz="1600" smtClean="0"/>
            <a:t>m</a:t>
          </a:r>
          <a:endParaRPr lang="zh-CN" altLang="en-US" sz="1600" dirty="0"/>
        </a:p>
      </dgm:t>
    </dgm:pt>
    <dgm:pt modelId="{03AA52CD-2F3A-447A-8E4B-5DE9CDD505A1}" type="parTrans" cxnId="{546E0905-68EB-4D26-BAF8-43AAF63B5359}">
      <dgm:prSet/>
      <dgm:spPr/>
      <dgm:t>
        <a:bodyPr/>
        <a:lstStyle/>
        <a:p>
          <a:endParaRPr lang="zh-CN" altLang="en-US">
            <a:solidFill>
              <a:schemeClr val="bg1"/>
            </a:solidFill>
          </a:endParaRPr>
        </a:p>
      </dgm:t>
    </dgm:pt>
    <dgm:pt modelId="{6D89A24C-FDBE-442C-8726-8734E2D7A445}" type="sibTrans" cxnId="{546E0905-68EB-4D26-BAF8-43AAF63B5359}">
      <dgm:prSet/>
      <dgm:spPr/>
      <dgm:t>
        <a:bodyPr/>
        <a:lstStyle/>
        <a:p>
          <a:endParaRPr lang="zh-CN" altLang="en-US">
            <a:solidFill>
              <a:schemeClr val="bg1"/>
            </a:solidFill>
          </a:endParaRPr>
        </a:p>
      </dgm:t>
    </dgm:pt>
    <dgm:pt modelId="{E5D02287-A28F-4CF3-A93A-2680CBD4CAC4}" type="pres">
      <dgm:prSet presAssocID="{14788407-7867-48CA-831C-37830CB6B249}" presName="Name0" presStyleCnt="0">
        <dgm:presLayoutVars>
          <dgm:dir/>
          <dgm:animLvl val="lvl"/>
          <dgm:resizeHandles val="exact"/>
        </dgm:presLayoutVars>
      </dgm:prSet>
      <dgm:spPr/>
    </dgm:pt>
    <dgm:pt modelId="{22EFCC4F-33DE-4A80-BA18-5CC75EAB647C}" type="pres">
      <dgm:prSet presAssocID="{D60CABAD-0E29-43C6-8938-4DB1B9F1BBFA}" presName="Name8" presStyleCnt="0"/>
      <dgm:spPr/>
    </dgm:pt>
    <dgm:pt modelId="{53FF4E98-787B-4206-A404-CF35352A6C30}" type="pres">
      <dgm:prSet presAssocID="{D60CABAD-0E29-43C6-8938-4DB1B9F1BBFA}" presName="level" presStyleLbl="node1" presStyleIdx="0" presStyleCnt="5">
        <dgm:presLayoutVars>
          <dgm:chMax val="1"/>
          <dgm:bulletEnabled val="1"/>
        </dgm:presLayoutVars>
      </dgm:prSet>
      <dgm:spPr/>
      <dgm:t>
        <a:bodyPr/>
        <a:lstStyle/>
        <a:p>
          <a:endParaRPr lang="zh-CN" altLang="en-US"/>
        </a:p>
      </dgm:t>
    </dgm:pt>
    <dgm:pt modelId="{5539ED87-DFC9-48CF-BA66-3B10FFC0D3DC}" type="pres">
      <dgm:prSet presAssocID="{D60CABAD-0E29-43C6-8938-4DB1B9F1BBFA}" presName="levelTx" presStyleLbl="revTx" presStyleIdx="0" presStyleCnt="0">
        <dgm:presLayoutVars>
          <dgm:chMax val="1"/>
          <dgm:bulletEnabled val="1"/>
        </dgm:presLayoutVars>
      </dgm:prSet>
      <dgm:spPr/>
      <dgm:t>
        <a:bodyPr/>
        <a:lstStyle/>
        <a:p>
          <a:endParaRPr lang="zh-CN" altLang="en-US"/>
        </a:p>
      </dgm:t>
    </dgm:pt>
    <dgm:pt modelId="{FABFB7BE-5DB4-4CCA-A799-85C48F3CF095}" type="pres">
      <dgm:prSet presAssocID="{E9AA7B9E-F22D-4AC5-8BF1-8220FBAC5AD9}" presName="Name8" presStyleCnt="0"/>
      <dgm:spPr/>
    </dgm:pt>
    <dgm:pt modelId="{EF870063-7454-48E7-B4E0-60DA5EED927B}" type="pres">
      <dgm:prSet presAssocID="{E9AA7B9E-F22D-4AC5-8BF1-8220FBAC5AD9}" presName="level" presStyleLbl="node1" presStyleIdx="1" presStyleCnt="5">
        <dgm:presLayoutVars>
          <dgm:chMax val="1"/>
          <dgm:bulletEnabled val="1"/>
        </dgm:presLayoutVars>
      </dgm:prSet>
      <dgm:spPr/>
      <dgm:t>
        <a:bodyPr/>
        <a:lstStyle/>
        <a:p>
          <a:endParaRPr lang="zh-CN" altLang="en-US"/>
        </a:p>
      </dgm:t>
    </dgm:pt>
    <dgm:pt modelId="{379AEAD9-46E3-4AB0-B08E-BC18B757AD6B}" type="pres">
      <dgm:prSet presAssocID="{E9AA7B9E-F22D-4AC5-8BF1-8220FBAC5AD9}" presName="levelTx" presStyleLbl="revTx" presStyleIdx="0" presStyleCnt="0">
        <dgm:presLayoutVars>
          <dgm:chMax val="1"/>
          <dgm:bulletEnabled val="1"/>
        </dgm:presLayoutVars>
      </dgm:prSet>
      <dgm:spPr/>
      <dgm:t>
        <a:bodyPr/>
        <a:lstStyle/>
        <a:p>
          <a:endParaRPr lang="zh-CN" altLang="en-US"/>
        </a:p>
      </dgm:t>
    </dgm:pt>
    <dgm:pt modelId="{C67EDFD8-133C-4C9A-84AA-E3EAC11AFE7A}" type="pres">
      <dgm:prSet presAssocID="{0912B1E7-3E3F-4146-AF93-5EF212937613}" presName="Name8" presStyleCnt="0"/>
      <dgm:spPr/>
    </dgm:pt>
    <dgm:pt modelId="{5E3DD9DB-F0ED-4EA4-BBA3-325A06DFF2CF}" type="pres">
      <dgm:prSet presAssocID="{0912B1E7-3E3F-4146-AF93-5EF212937613}" presName="level" presStyleLbl="node1" presStyleIdx="2" presStyleCnt="5" custLinFactNeighborY="0">
        <dgm:presLayoutVars>
          <dgm:chMax val="1"/>
          <dgm:bulletEnabled val="1"/>
        </dgm:presLayoutVars>
      </dgm:prSet>
      <dgm:spPr/>
      <dgm:t>
        <a:bodyPr/>
        <a:lstStyle/>
        <a:p>
          <a:endParaRPr lang="zh-CN" altLang="en-US"/>
        </a:p>
      </dgm:t>
    </dgm:pt>
    <dgm:pt modelId="{A54ED8D0-2067-4609-BB68-EC56B66FC2EC}" type="pres">
      <dgm:prSet presAssocID="{0912B1E7-3E3F-4146-AF93-5EF212937613}" presName="levelTx" presStyleLbl="revTx" presStyleIdx="0" presStyleCnt="0">
        <dgm:presLayoutVars>
          <dgm:chMax val="1"/>
          <dgm:bulletEnabled val="1"/>
        </dgm:presLayoutVars>
      </dgm:prSet>
      <dgm:spPr/>
      <dgm:t>
        <a:bodyPr/>
        <a:lstStyle/>
        <a:p>
          <a:endParaRPr lang="zh-CN" altLang="en-US"/>
        </a:p>
      </dgm:t>
    </dgm:pt>
    <dgm:pt modelId="{D67AC15F-0A11-4F3A-BE56-FF5E601D3762}" type="pres">
      <dgm:prSet presAssocID="{85C803AD-42FF-44C2-B62E-D138C0CC87A6}" presName="Name8" presStyleCnt="0"/>
      <dgm:spPr/>
    </dgm:pt>
    <dgm:pt modelId="{48127C07-0AD7-45C5-81EE-0AF5D0A39829}" type="pres">
      <dgm:prSet presAssocID="{85C803AD-42FF-44C2-B62E-D138C0CC87A6}" presName="level" presStyleLbl="node1" presStyleIdx="3" presStyleCnt="5">
        <dgm:presLayoutVars>
          <dgm:chMax val="1"/>
          <dgm:bulletEnabled val="1"/>
        </dgm:presLayoutVars>
      </dgm:prSet>
      <dgm:spPr/>
      <dgm:t>
        <a:bodyPr/>
        <a:lstStyle/>
        <a:p>
          <a:endParaRPr lang="zh-CN" altLang="en-US"/>
        </a:p>
      </dgm:t>
    </dgm:pt>
    <dgm:pt modelId="{3577EE71-6ED2-4CAF-A83C-9781AE63226D}" type="pres">
      <dgm:prSet presAssocID="{85C803AD-42FF-44C2-B62E-D138C0CC87A6}" presName="levelTx" presStyleLbl="revTx" presStyleIdx="0" presStyleCnt="0">
        <dgm:presLayoutVars>
          <dgm:chMax val="1"/>
          <dgm:bulletEnabled val="1"/>
        </dgm:presLayoutVars>
      </dgm:prSet>
      <dgm:spPr/>
      <dgm:t>
        <a:bodyPr/>
        <a:lstStyle/>
        <a:p>
          <a:endParaRPr lang="zh-CN" altLang="en-US"/>
        </a:p>
      </dgm:t>
    </dgm:pt>
    <dgm:pt modelId="{AAD55956-686E-4AFE-82FE-3AE6C700678B}" type="pres">
      <dgm:prSet presAssocID="{C268FB6D-A23E-4FF0-A1A4-B013A8A31F10}" presName="Name8" presStyleCnt="0"/>
      <dgm:spPr/>
    </dgm:pt>
    <dgm:pt modelId="{4DFFDEEC-0125-4486-9F10-55A05B1EE772}" type="pres">
      <dgm:prSet presAssocID="{C268FB6D-A23E-4FF0-A1A4-B013A8A31F10}" presName="level" presStyleLbl="node1" presStyleIdx="4" presStyleCnt="5">
        <dgm:presLayoutVars>
          <dgm:chMax val="1"/>
          <dgm:bulletEnabled val="1"/>
        </dgm:presLayoutVars>
      </dgm:prSet>
      <dgm:spPr/>
      <dgm:t>
        <a:bodyPr/>
        <a:lstStyle/>
        <a:p>
          <a:endParaRPr lang="zh-CN" altLang="en-US"/>
        </a:p>
      </dgm:t>
    </dgm:pt>
    <dgm:pt modelId="{FDDD58BC-7E2A-4B66-86FA-ECAE485FFAAC}" type="pres">
      <dgm:prSet presAssocID="{C268FB6D-A23E-4FF0-A1A4-B013A8A31F10}" presName="levelTx" presStyleLbl="revTx" presStyleIdx="0" presStyleCnt="0">
        <dgm:presLayoutVars>
          <dgm:chMax val="1"/>
          <dgm:bulletEnabled val="1"/>
        </dgm:presLayoutVars>
      </dgm:prSet>
      <dgm:spPr/>
      <dgm:t>
        <a:bodyPr/>
        <a:lstStyle/>
        <a:p>
          <a:endParaRPr lang="zh-CN" altLang="en-US"/>
        </a:p>
      </dgm:t>
    </dgm:pt>
  </dgm:ptLst>
  <dgm:cxnLst>
    <dgm:cxn modelId="{DCE5824E-285F-4821-A72E-4BD6141557E8}" type="presOf" srcId="{E9AA7B9E-F22D-4AC5-8BF1-8220FBAC5AD9}" destId="{EF870063-7454-48E7-B4E0-60DA5EED927B}" srcOrd="0" destOrd="0" presId="urn:microsoft.com/office/officeart/2005/8/layout/pyramid1"/>
    <dgm:cxn modelId="{6E557C96-E81A-44A5-93C6-1ABBABDC22D8}" type="presOf" srcId="{14788407-7867-48CA-831C-37830CB6B249}" destId="{E5D02287-A28F-4CF3-A93A-2680CBD4CAC4}" srcOrd="0" destOrd="0" presId="urn:microsoft.com/office/officeart/2005/8/layout/pyramid1"/>
    <dgm:cxn modelId="{2D14F0DB-3915-4AE6-B4BE-F705EDD36AA2}" srcId="{14788407-7867-48CA-831C-37830CB6B249}" destId="{0912B1E7-3E3F-4146-AF93-5EF212937613}" srcOrd="2" destOrd="0" parTransId="{EA51A49E-B6B8-40AB-A887-1ED928D033F4}" sibTransId="{6C87EB0E-E852-4380-947C-836935BC81D5}"/>
    <dgm:cxn modelId="{6CBB3622-92C7-42EF-865B-A37589F9D9CA}" type="presOf" srcId="{85C803AD-42FF-44C2-B62E-D138C0CC87A6}" destId="{48127C07-0AD7-45C5-81EE-0AF5D0A39829}" srcOrd="0" destOrd="0" presId="urn:microsoft.com/office/officeart/2005/8/layout/pyramid1"/>
    <dgm:cxn modelId="{7B965EB9-0F0D-4CD8-8DA5-79BD27178A7C}" type="presOf" srcId="{E9AA7B9E-F22D-4AC5-8BF1-8220FBAC5AD9}" destId="{379AEAD9-46E3-4AB0-B08E-BC18B757AD6B}" srcOrd="1" destOrd="0" presId="urn:microsoft.com/office/officeart/2005/8/layout/pyramid1"/>
    <dgm:cxn modelId="{546E0905-68EB-4D26-BAF8-43AAF63B5359}" srcId="{14788407-7867-48CA-831C-37830CB6B249}" destId="{C268FB6D-A23E-4FF0-A1A4-B013A8A31F10}" srcOrd="4" destOrd="0" parTransId="{03AA52CD-2F3A-447A-8E4B-5DE9CDD505A1}" sibTransId="{6D89A24C-FDBE-442C-8726-8734E2D7A445}"/>
    <dgm:cxn modelId="{1CADC700-784C-4864-A710-272766016784}" type="presOf" srcId="{0912B1E7-3E3F-4146-AF93-5EF212937613}" destId="{5E3DD9DB-F0ED-4EA4-BBA3-325A06DFF2CF}" srcOrd="0" destOrd="0" presId="urn:microsoft.com/office/officeart/2005/8/layout/pyramid1"/>
    <dgm:cxn modelId="{A8FD88E7-FBD4-4963-AE76-EDAF5AE4BDDD}" srcId="{14788407-7867-48CA-831C-37830CB6B249}" destId="{D60CABAD-0E29-43C6-8938-4DB1B9F1BBFA}" srcOrd="0" destOrd="0" parTransId="{9FA16CA0-C74E-493D-9D67-0BB6FD0D870D}" sibTransId="{19339E39-65FB-44B4-AC0B-159F6C6E336D}"/>
    <dgm:cxn modelId="{AF87E7E3-51FB-4B2E-8231-EA77251B1F5B}" srcId="{14788407-7867-48CA-831C-37830CB6B249}" destId="{85C803AD-42FF-44C2-B62E-D138C0CC87A6}" srcOrd="3" destOrd="0" parTransId="{9C6C9429-BB82-4EA8-BA8B-21FEA666392D}" sibTransId="{1DA8BCEA-F449-4FAA-B0B0-008B10C42F6B}"/>
    <dgm:cxn modelId="{6DB267EE-51D4-43D7-8812-0690F5471547}" type="presOf" srcId="{C268FB6D-A23E-4FF0-A1A4-B013A8A31F10}" destId="{FDDD58BC-7E2A-4B66-86FA-ECAE485FFAAC}" srcOrd="1" destOrd="0" presId="urn:microsoft.com/office/officeart/2005/8/layout/pyramid1"/>
    <dgm:cxn modelId="{106A3C32-7D7E-4C13-96EC-FB0482A9578E}" type="presOf" srcId="{0912B1E7-3E3F-4146-AF93-5EF212937613}" destId="{A54ED8D0-2067-4609-BB68-EC56B66FC2EC}" srcOrd="1" destOrd="0" presId="urn:microsoft.com/office/officeart/2005/8/layout/pyramid1"/>
    <dgm:cxn modelId="{0459DFEA-2108-48CA-A572-61C5AD8CC1B5}" srcId="{14788407-7867-48CA-831C-37830CB6B249}" destId="{E9AA7B9E-F22D-4AC5-8BF1-8220FBAC5AD9}" srcOrd="1" destOrd="0" parTransId="{ED0387F7-4903-4259-B749-4B02FB30D852}" sibTransId="{8F76A0DA-4815-4602-B736-8A11FDC9CFE3}"/>
    <dgm:cxn modelId="{9995F19E-5C03-49D5-A8A7-77D7653A4E61}" type="presOf" srcId="{C268FB6D-A23E-4FF0-A1A4-B013A8A31F10}" destId="{4DFFDEEC-0125-4486-9F10-55A05B1EE772}" srcOrd="0" destOrd="0" presId="urn:microsoft.com/office/officeart/2005/8/layout/pyramid1"/>
    <dgm:cxn modelId="{24C0754E-719A-4E00-BA69-C96E55E380F2}" type="presOf" srcId="{D60CABAD-0E29-43C6-8938-4DB1B9F1BBFA}" destId="{53FF4E98-787B-4206-A404-CF35352A6C30}" srcOrd="0" destOrd="0" presId="urn:microsoft.com/office/officeart/2005/8/layout/pyramid1"/>
    <dgm:cxn modelId="{3173FA31-2910-4C68-AD41-A5BE880D71D8}" type="presOf" srcId="{D60CABAD-0E29-43C6-8938-4DB1B9F1BBFA}" destId="{5539ED87-DFC9-48CF-BA66-3B10FFC0D3DC}" srcOrd="1" destOrd="0" presId="urn:microsoft.com/office/officeart/2005/8/layout/pyramid1"/>
    <dgm:cxn modelId="{A2245011-05F5-41AD-833D-E3F52ED77F20}" type="presOf" srcId="{85C803AD-42FF-44C2-B62E-D138C0CC87A6}" destId="{3577EE71-6ED2-4CAF-A83C-9781AE63226D}" srcOrd="1" destOrd="0" presId="urn:microsoft.com/office/officeart/2005/8/layout/pyramid1"/>
    <dgm:cxn modelId="{817DC969-70B9-41AB-8373-ED022BBD8148}" type="presParOf" srcId="{E5D02287-A28F-4CF3-A93A-2680CBD4CAC4}" destId="{22EFCC4F-33DE-4A80-BA18-5CC75EAB647C}" srcOrd="0" destOrd="0" presId="urn:microsoft.com/office/officeart/2005/8/layout/pyramid1"/>
    <dgm:cxn modelId="{C2D467CE-4772-4DB6-9092-9760D8FC8624}" type="presParOf" srcId="{22EFCC4F-33DE-4A80-BA18-5CC75EAB647C}" destId="{53FF4E98-787B-4206-A404-CF35352A6C30}" srcOrd="0" destOrd="0" presId="urn:microsoft.com/office/officeart/2005/8/layout/pyramid1"/>
    <dgm:cxn modelId="{ABA0B93D-5B06-4EDA-8908-4A121A2549F8}" type="presParOf" srcId="{22EFCC4F-33DE-4A80-BA18-5CC75EAB647C}" destId="{5539ED87-DFC9-48CF-BA66-3B10FFC0D3DC}" srcOrd="1" destOrd="0" presId="urn:microsoft.com/office/officeart/2005/8/layout/pyramid1"/>
    <dgm:cxn modelId="{16B74B50-F936-4EF6-B722-7DC1874499E7}" type="presParOf" srcId="{E5D02287-A28F-4CF3-A93A-2680CBD4CAC4}" destId="{FABFB7BE-5DB4-4CCA-A799-85C48F3CF095}" srcOrd="1" destOrd="0" presId="urn:microsoft.com/office/officeart/2005/8/layout/pyramid1"/>
    <dgm:cxn modelId="{F2BDC62A-6F74-4785-BD05-0F53C94B62F9}" type="presParOf" srcId="{FABFB7BE-5DB4-4CCA-A799-85C48F3CF095}" destId="{EF870063-7454-48E7-B4E0-60DA5EED927B}" srcOrd="0" destOrd="0" presId="urn:microsoft.com/office/officeart/2005/8/layout/pyramid1"/>
    <dgm:cxn modelId="{67A26013-4DC0-4276-B680-52F7F9EB2F22}" type="presParOf" srcId="{FABFB7BE-5DB4-4CCA-A799-85C48F3CF095}" destId="{379AEAD9-46E3-4AB0-B08E-BC18B757AD6B}" srcOrd="1" destOrd="0" presId="urn:microsoft.com/office/officeart/2005/8/layout/pyramid1"/>
    <dgm:cxn modelId="{5D6076B3-84AD-4101-A5ED-3EF8B1A4452E}" type="presParOf" srcId="{E5D02287-A28F-4CF3-A93A-2680CBD4CAC4}" destId="{C67EDFD8-133C-4C9A-84AA-E3EAC11AFE7A}" srcOrd="2" destOrd="0" presId="urn:microsoft.com/office/officeart/2005/8/layout/pyramid1"/>
    <dgm:cxn modelId="{D3155988-1571-4BF5-AB3F-375EFE083C69}" type="presParOf" srcId="{C67EDFD8-133C-4C9A-84AA-E3EAC11AFE7A}" destId="{5E3DD9DB-F0ED-4EA4-BBA3-325A06DFF2CF}" srcOrd="0" destOrd="0" presId="urn:microsoft.com/office/officeart/2005/8/layout/pyramid1"/>
    <dgm:cxn modelId="{1E1B2CDA-F471-49F7-92D5-D99F91DADCBD}" type="presParOf" srcId="{C67EDFD8-133C-4C9A-84AA-E3EAC11AFE7A}" destId="{A54ED8D0-2067-4609-BB68-EC56B66FC2EC}" srcOrd="1" destOrd="0" presId="urn:microsoft.com/office/officeart/2005/8/layout/pyramid1"/>
    <dgm:cxn modelId="{5A0E7B35-696C-439B-9FFA-A282287E3296}" type="presParOf" srcId="{E5D02287-A28F-4CF3-A93A-2680CBD4CAC4}" destId="{D67AC15F-0A11-4F3A-BE56-FF5E601D3762}" srcOrd="3" destOrd="0" presId="urn:microsoft.com/office/officeart/2005/8/layout/pyramid1"/>
    <dgm:cxn modelId="{D3215222-145F-4FE6-B622-D40163309D2A}" type="presParOf" srcId="{D67AC15F-0A11-4F3A-BE56-FF5E601D3762}" destId="{48127C07-0AD7-45C5-81EE-0AF5D0A39829}" srcOrd="0" destOrd="0" presId="urn:microsoft.com/office/officeart/2005/8/layout/pyramid1"/>
    <dgm:cxn modelId="{391E3B0F-6142-4ABE-B1EB-25D19EA8E594}" type="presParOf" srcId="{D67AC15F-0A11-4F3A-BE56-FF5E601D3762}" destId="{3577EE71-6ED2-4CAF-A83C-9781AE63226D}" srcOrd="1" destOrd="0" presId="urn:microsoft.com/office/officeart/2005/8/layout/pyramid1"/>
    <dgm:cxn modelId="{A85EC6F2-7CF1-4593-ADC2-811C71E86708}" type="presParOf" srcId="{E5D02287-A28F-4CF3-A93A-2680CBD4CAC4}" destId="{AAD55956-686E-4AFE-82FE-3AE6C700678B}" srcOrd="4" destOrd="0" presId="urn:microsoft.com/office/officeart/2005/8/layout/pyramid1"/>
    <dgm:cxn modelId="{86EEE653-7617-4F7F-B132-355068DEFCBB}" type="presParOf" srcId="{AAD55956-686E-4AFE-82FE-3AE6C700678B}" destId="{4DFFDEEC-0125-4486-9F10-55A05B1EE772}" srcOrd="0" destOrd="0" presId="urn:microsoft.com/office/officeart/2005/8/layout/pyramid1"/>
    <dgm:cxn modelId="{120EDB89-EFEE-4E28-8BE8-85F1513EB513}" type="presParOf" srcId="{AAD55956-686E-4AFE-82FE-3AE6C700678B}" destId="{FDDD58BC-7E2A-4B66-86FA-ECAE485FFAAC}" srcOrd="1" destOrd="0" presId="urn:microsoft.com/office/officeart/2005/8/layout/pyramid1"/>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4788407-7867-48CA-831C-37830CB6B249}" type="doc">
      <dgm:prSet loTypeId="urn:microsoft.com/office/officeart/2005/8/layout/pyramid1" loCatId="pyramid" qsTypeId="urn:microsoft.com/office/officeart/2005/8/quickstyle/simple1" qsCatId="simple" csTypeId="urn:microsoft.com/office/officeart/2005/8/colors/accent1_3" csCatId="accent1" phldr="1"/>
      <dgm:spPr/>
    </dgm:pt>
    <dgm:pt modelId="{D60CABAD-0E29-43C6-8938-4DB1B9F1BBFA}">
      <dgm:prSet phldrT="[Text]" custT="1"/>
      <dgm:spPr/>
      <dgm:t>
        <a:bodyPr/>
        <a:lstStyle/>
        <a:p>
          <a:r>
            <a:rPr lang="en-US" altLang="zh-CN" sz="1600" smtClean="0"/>
            <a:t>1</a:t>
          </a:r>
          <a:endParaRPr lang="zh-CN" altLang="en-US" sz="1600" dirty="0"/>
        </a:p>
      </dgm:t>
    </dgm:pt>
    <dgm:pt modelId="{9FA16CA0-C74E-493D-9D67-0BB6FD0D870D}" type="parTrans" cxnId="{A8FD88E7-FBD4-4963-AE76-EDAF5AE4BDDD}">
      <dgm:prSet/>
      <dgm:spPr/>
      <dgm:t>
        <a:bodyPr/>
        <a:lstStyle/>
        <a:p>
          <a:endParaRPr lang="zh-CN" altLang="en-US">
            <a:solidFill>
              <a:schemeClr val="bg1"/>
            </a:solidFill>
          </a:endParaRPr>
        </a:p>
      </dgm:t>
    </dgm:pt>
    <dgm:pt modelId="{19339E39-65FB-44B4-AC0B-159F6C6E336D}" type="sibTrans" cxnId="{A8FD88E7-FBD4-4963-AE76-EDAF5AE4BDDD}">
      <dgm:prSet/>
      <dgm:spPr/>
      <dgm:t>
        <a:bodyPr/>
        <a:lstStyle/>
        <a:p>
          <a:endParaRPr lang="zh-CN" altLang="en-US">
            <a:solidFill>
              <a:schemeClr val="bg1"/>
            </a:solidFill>
          </a:endParaRPr>
        </a:p>
      </dgm:t>
    </dgm:pt>
    <dgm:pt modelId="{E9AA7B9E-F22D-4AC5-8BF1-8220FBAC5AD9}">
      <dgm:prSet phldrT="[Text]" custT="1"/>
      <dgm:spPr/>
      <dgm:t>
        <a:bodyPr/>
        <a:lstStyle/>
        <a:p>
          <a:r>
            <a:rPr lang="en-US" altLang="zh-CN" sz="1600" smtClean="0"/>
            <a:t>2</a:t>
          </a:r>
          <a:r>
            <a:rPr lang="en-US" altLang="zh-CN" sz="1600" baseline="-25000" smtClean="0"/>
            <a:t>1</a:t>
          </a:r>
          <a:r>
            <a:rPr lang="en-US" altLang="zh-CN" sz="1600" smtClean="0"/>
            <a:t>, 2</a:t>
          </a:r>
          <a:r>
            <a:rPr lang="en-US" altLang="zh-CN" sz="1600" baseline="-25000" smtClean="0"/>
            <a:t>2</a:t>
          </a:r>
          <a:endParaRPr lang="zh-CN" altLang="en-US" sz="1600" baseline="-25000" dirty="0"/>
        </a:p>
      </dgm:t>
    </dgm:pt>
    <dgm:pt modelId="{ED0387F7-4903-4259-B749-4B02FB30D852}" type="parTrans" cxnId="{0459DFEA-2108-48CA-A572-61C5AD8CC1B5}">
      <dgm:prSet/>
      <dgm:spPr/>
      <dgm:t>
        <a:bodyPr/>
        <a:lstStyle/>
        <a:p>
          <a:endParaRPr lang="zh-CN" altLang="en-US">
            <a:solidFill>
              <a:schemeClr val="bg1"/>
            </a:solidFill>
          </a:endParaRPr>
        </a:p>
      </dgm:t>
    </dgm:pt>
    <dgm:pt modelId="{8F76A0DA-4815-4602-B736-8A11FDC9CFE3}" type="sibTrans" cxnId="{0459DFEA-2108-48CA-A572-61C5AD8CC1B5}">
      <dgm:prSet/>
      <dgm:spPr/>
      <dgm:t>
        <a:bodyPr/>
        <a:lstStyle/>
        <a:p>
          <a:endParaRPr lang="zh-CN" altLang="en-US">
            <a:solidFill>
              <a:schemeClr val="bg1"/>
            </a:solidFill>
          </a:endParaRPr>
        </a:p>
      </dgm:t>
    </dgm:pt>
    <dgm:pt modelId="{0912B1E7-3E3F-4146-AF93-5EF212937613}">
      <dgm:prSet phldrT="[Text]" custT="1"/>
      <dgm:spPr/>
      <dgm:t>
        <a:bodyPr/>
        <a:lstStyle/>
        <a:p>
          <a:r>
            <a:rPr lang="en-US" altLang="zh-CN" sz="1600" smtClean="0"/>
            <a:t>3</a:t>
          </a:r>
          <a:endParaRPr lang="zh-CN" altLang="en-US" sz="1600" dirty="0"/>
        </a:p>
      </dgm:t>
    </dgm:pt>
    <dgm:pt modelId="{EA51A49E-B6B8-40AB-A887-1ED928D033F4}" type="parTrans" cxnId="{2D14F0DB-3915-4AE6-B4BE-F705EDD36AA2}">
      <dgm:prSet/>
      <dgm:spPr/>
      <dgm:t>
        <a:bodyPr/>
        <a:lstStyle/>
        <a:p>
          <a:endParaRPr lang="zh-CN" altLang="en-US">
            <a:solidFill>
              <a:schemeClr val="bg1"/>
            </a:solidFill>
          </a:endParaRPr>
        </a:p>
      </dgm:t>
    </dgm:pt>
    <dgm:pt modelId="{6C87EB0E-E852-4380-947C-836935BC81D5}" type="sibTrans" cxnId="{2D14F0DB-3915-4AE6-B4BE-F705EDD36AA2}">
      <dgm:prSet/>
      <dgm:spPr/>
      <dgm:t>
        <a:bodyPr/>
        <a:lstStyle/>
        <a:p>
          <a:endParaRPr lang="zh-CN" altLang="en-US">
            <a:solidFill>
              <a:schemeClr val="bg1"/>
            </a:solidFill>
          </a:endParaRPr>
        </a:p>
      </dgm:t>
    </dgm:pt>
    <dgm:pt modelId="{85C803AD-42FF-44C2-B62E-D138C0CC87A6}">
      <dgm:prSet phldrT="[Text]" custT="1"/>
      <dgm:spPr/>
      <dgm:t>
        <a:bodyPr/>
        <a:lstStyle/>
        <a:p>
          <a:r>
            <a:rPr lang="en-US" altLang="zh-CN" sz="1600" smtClean="0"/>
            <a:t>…</a:t>
          </a:r>
          <a:endParaRPr lang="zh-CN" altLang="en-US" sz="1600" dirty="0"/>
        </a:p>
      </dgm:t>
    </dgm:pt>
    <dgm:pt modelId="{9C6C9429-BB82-4EA8-BA8B-21FEA666392D}" type="parTrans" cxnId="{AF87E7E3-51FB-4B2E-8231-EA77251B1F5B}">
      <dgm:prSet/>
      <dgm:spPr/>
      <dgm:t>
        <a:bodyPr/>
        <a:lstStyle/>
        <a:p>
          <a:endParaRPr lang="zh-CN" altLang="en-US">
            <a:solidFill>
              <a:schemeClr val="bg1"/>
            </a:solidFill>
          </a:endParaRPr>
        </a:p>
      </dgm:t>
    </dgm:pt>
    <dgm:pt modelId="{1DA8BCEA-F449-4FAA-B0B0-008B10C42F6B}" type="sibTrans" cxnId="{AF87E7E3-51FB-4B2E-8231-EA77251B1F5B}">
      <dgm:prSet/>
      <dgm:spPr/>
      <dgm:t>
        <a:bodyPr/>
        <a:lstStyle/>
        <a:p>
          <a:endParaRPr lang="zh-CN" altLang="en-US">
            <a:solidFill>
              <a:schemeClr val="bg1"/>
            </a:solidFill>
          </a:endParaRPr>
        </a:p>
      </dgm:t>
    </dgm:pt>
    <dgm:pt modelId="{C268FB6D-A23E-4FF0-A1A4-B013A8A31F10}">
      <dgm:prSet phldrT="[Text]" custT="1"/>
      <dgm:spPr/>
      <dgm:t>
        <a:bodyPr/>
        <a:lstStyle/>
        <a:p>
          <a:r>
            <a:rPr lang="en-US" altLang="zh-CN" sz="1600" smtClean="0"/>
            <a:t>m</a:t>
          </a:r>
          <a:endParaRPr lang="zh-CN" altLang="en-US" sz="1600" dirty="0"/>
        </a:p>
      </dgm:t>
    </dgm:pt>
    <dgm:pt modelId="{03AA52CD-2F3A-447A-8E4B-5DE9CDD505A1}" type="parTrans" cxnId="{546E0905-68EB-4D26-BAF8-43AAF63B5359}">
      <dgm:prSet/>
      <dgm:spPr/>
      <dgm:t>
        <a:bodyPr/>
        <a:lstStyle/>
        <a:p>
          <a:endParaRPr lang="zh-CN" altLang="en-US">
            <a:solidFill>
              <a:schemeClr val="bg1"/>
            </a:solidFill>
          </a:endParaRPr>
        </a:p>
      </dgm:t>
    </dgm:pt>
    <dgm:pt modelId="{6D89A24C-FDBE-442C-8726-8734E2D7A445}" type="sibTrans" cxnId="{546E0905-68EB-4D26-BAF8-43AAF63B5359}">
      <dgm:prSet/>
      <dgm:spPr/>
      <dgm:t>
        <a:bodyPr/>
        <a:lstStyle/>
        <a:p>
          <a:endParaRPr lang="zh-CN" altLang="en-US">
            <a:solidFill>
              <a:schemeClr val="bg1"/>
            </a:solidFill>
          </a:endParaRPr>
        </a:p>
      </dgm:t>
    </dgm:pt>
    <dgm:pt modelId="{E5D02287-A28F-4CF3-A93A-2680CBD4CAC4}" type="pres">
      <dgm:prSet presAssocID="{14788407-7867-48CA-831C-37830CB6B249}" presName="Name0" presStyleCnt="0">
        <dgm:presLayoutVars>
          <dgm:dir/>
          <dgm:animLvl val="lvl"/>
          <dgm:resizeHandles val="exact"/>
        </dgm:presLayoutVars>
      </dgm:prSet>
      <dgm:spPr/>
    </dgm:pt>
    <dgm:pt modelId="{22EFCC4F-33DE-4A80-BA18-5CC75EAB647C}" type="pres">
      <dgm:prSet presAssocID="{D60CABAD-0E29-43C6-8938-4DB1B9F1BBFA}" presName="Name8" presStyleCnt="0"/>
      <dgm:spPr/>
    </dgm:pt>
    <dgm:pt modelId="{53FF4E98-787B-4206-A404-CF35352A6C30}" type="pres">
      <dgm:prSet presAssocID="{D60CABAD-0E29-43C6-8938-4DB1B9F1BBFA}" presName="level" presStyleLbl="node1" presStyleIdx="0" presStyleCnt="5">
        <dgm:presLayoutVars>
          <dgm:chMax val="1"/>
          <dgm:bulletEnabled val="1"/>
        </dgm:presLayoutVars>
      </dgm:prSet>
      <dgm:spPr/>
      <dgm:t>
        <a:bodyPr/>
        <a:lstStyle/>
        <a:p>
          <a:endParaRPr lang="zh-CN" altLang="en-US"/>
        </a:p>
      </dgm:t>
    </dgm:pt>
    <dgm:pt modelId="{5539ED87-DFC9-48CF-BA66-3B10FFC0D3DC}" type="pres">
      <dgm:prSet presAssocID="{D60CABAD-0E29-43C6-8938-4DB1B9F1BBFA}" presName="levelTx" presStyleLbl="revTx" presStyleIdx="0" presStyleCnt="0">
        <dgm:presLayoutVars>
          <dgm:chMax val="1"/>
          <dgm:bulletEnabled val="1"/>
        </dgm:presLayoutVars>
      </dgm:prSet>
      <dgm:spPr/>
      <dgm:t>
        <a:bodyPr/>
        <a:lstStyle/>
        <a:p>
          <a:endParaRPr lang="zh-CN" altLang="en-US"/>
        </a:p>
      </dgm:t>
    </dgm:pt>
    <dgm:pt modelId="{FABFB7BE-5DB4-4CCA-A799-85C48F3CF095}" type="pres">
      <dgm:prSet presAssocID="{E9AA7B9E-F22D-4AC5-8BF1-8220FBAC5AD9}" presName="Name8" presStyleCnt="0"/>
      <dgm:spPr/>
    </dgm:pt>
    <dgm:pt modelId="{EF870063-7454-48E7-B4E0-60DA5EED927B}" type="pres">
      <dgm:prSet presAssocID="{E9AA7B9E-F22D-4AC5-8BF1-8220FBAC5AD9}" presName="level" presStyleLbl="node1" presStyleIdx="1" presStyleCnt="5">
        <dgm:presLayoutVars>
          <dgm:chMax val="1"/>
          <dgm:bulletEnabled val="1"/>
        </dgm:presLayoutVars>
      </dgm:prSet>
      <dgm:spPr/>
      <dgm:t>
        <a:bodyPr/>
        <a:lstStyle/>
        <a:p>
          <a:endParaRPr lang="zh-CN" altLang="en-US"/>
        </a:p>
      </dgm:t>
    </dgm:pt>
    <dgm:pt modelId="{379AEAD9-46E3-4AB0-B08E-BC18B757AD6B}" type="pres">
      <dgm:prSet presAssocID="{E9AA7B9E-F22D-4AC5-8BF1-8220FBAC5AD9}" presName="levelTx" presStyleLbl="revTx" presStyleIdx="0" presStyleCnt="0">
        <dgm:presLayoutVars>
          <dgm:chMax val="1"/>
          <dgm:bulletEnabled val="1"/>
        </dgm:presLayoutVars>
      </dgm:prSet>
      <dgm:spPr/>
      <dgm:t>
        <a:bodyPr/>
        <a:lstStyle/>
        <a:p>
          <a:endParaRPr lang="zh-CN" altLang="en-US"/>
        </a:p>
      </dgm:t>
    </dgm:pt>
    <dgm:pt modelId="{C67EDFD8-133C-4C9A-84AA-E3EAC11AFE7A}" type="pres">
      <dgm:prSet presAssocID="{0912B1E7-3E3F-4146-AF93-5EF212937613}" presName="Name8" presStyleCnt="0"/>
      <dgm:spPr/>
    </dgm:pt>
    <dgm:pt modelId="{5E3DD9DB-F0ED-4EA4-BBA3-325A06DFF2CF}" type="pres">
      <dgm:prSet presAssocID="{0912B1E7-3E3F-4146-AF93-5EF212937613}" presName="level" presStyleLbl="node1" presStyleIdx="2" presStyleCnt="5" custLinFactNeighborY="0">
        <dgm:presLayoutVars>
          <dgm:chMax val="1"/>
          <dgm:bulletEnabled val="1"/>
        </dgm:presLayoutVars>
      </dgm:prSet>
      <dgm:spPr/>
      <dgm:t>
        <a:bodyPr/>
        <a:lstStyle/>
        <a:p>
          <a:endParaRPr lang="zh-CN" altLang="en-US"/>
        </a:p>
      </dgm:t>
    </dgm:pt>
    <dgm:pt modelId="{A54ED8D0-2067-4609-BB68-EC56B66FC2EC}" type="pres">
      <dgm:prSet presAssocID="{0912B1E7-3E3F-4146-AF93-5EF212937613}" presName="levelTx" presStyleLbl="revTx" presStyleIdx="0" presStyleCnt="0">
        <dgm:presLayoutVars>
          <dgm:chMax val="1"/>
          <dgm:bulletEnabled val="1"/>
        </dgm:presLayoutVars>
      </dgm:prSet>
      <dgm:spPr/>
      <dgm:t>
        <a:bodyPr/>
        <a:lstStyle/>
        <a:p>
          <a:endParaRPr lang="zh-CN" altLang="en-US"/>
        </a:p>
      </dgm:t>
    </dgm:pt>
    <dgm:pt modelId="{D67AC15F-0A11-4F3A-BE56-FF5E601D3762}" type="pres">
      <dgm:prSet presAssocID="{85C803AD-42FF-44C2-B62E-D138C0CC87A6}" presName="Name8" presStyleCnt="0"/>
      <dgm:spPr/>
    </dgm:pt>
    <dgm:pt modelId="{48127C07-0AD7-45C5-81EE-0AF5D0A39829}" type="pres">
      <dgm:prSet presAssocID="{85C803AD-42FF-44C2-B62E-D138C0CC87A6}" presName="level" presStyleLbl="node1" presStyleIdx="3" presStyleCnt="5">
        <dgm:presLayoutVars>
          <dgm:chMax val="1"/>
          <dgm:bulletEnabled val="1"/>
        </dgm:presLayoutVars>
      </dgm:prSet>
      <dgm:spPr/>
      <dgm:t>
        <a:bodyPr/>
        <a:lstStyle/>
        <a:p>
          <a:endParaRPr lang="zh-CN" altLang="en-US"/>
        </a:p>
      </dgm:t>
    </dgm:pt>
    <dgm:pt modelId="{3577EE71-6ED2-4CAF-A83C-9781AE63226D}" type="pres">
      <dgm:prSet presAssocID="{85C803AD-42FF-44C2-B62E-D138C0CC87A6}" presName="levelTx" presStyleLbl="revTx" presStyleIdx="0" presStyleCnt="0">
        <dgm:presLayoutVars>
          <dgm:chMax val="1"/>
          <dgm:bulletEnabled val="1"/>
        </dgm:presLayoutVars>
      </dgm:prSet>
      <dgm:spPr/>
      <dgm:t>
        <a:bodyPr/>
        <a:lstStyle/>
        <a:p>
          <a:endParaRPr lang="zh-CN" altLang="en-US"/>
        </a:p>
      </dgm:t>
    </dgm:pt>
    <dgm:pt modelId="{AAD55956-686E-4AFE-82FE-3AE6C700678B}" type="pres">
      <dgm:prSet presAssocID="{C268FB6D-A23E-4FF0-A1A4-B013A8A31F10}" presName="Name8" presStyleCnt="0"/>
      <dgm:spPr/>
    </dgm:pt>
    <dgm:pt modelId="{4DFFDEEC-0125-4486-9F10-55A05B1EE772}" type="pres">
      <dgm:prSet presAssocID="{C268FB6D-A23E-4FF0-A1A4-B013A8A31F10}" presName="level" presStyleLbl="node1" presStyleIdx="4" presStyleCnt="5">
        <dgm:presLayoutVars>
          <dgm:chMax val="1"/>
          <dgm:bulletEnabled val="1"/>
        </dgm:presLayoutVars>
      </dgm:prSet>
      <dgm:spPr/>
      <dgm:t>
        <a:bodyPr/>
        <a:lstStyle/>
        <a:p>
          <a:endParaRPr lang="zh-CN" altLang="en-US"/>
        </a:p>
      </dgm:t>
    </dgm:pt>
    <dgm:pt modelId="{FDDD58BC-7E2A-4B66-86FA-ECAE485FFAAC}" type="pres">
      <dgm:prSet presAssocID="{C268FB6D-A23E-4FF0-A1A4-B013A8A31F10}" presName="levelTx" presStyleLbl="revTx" presStyleIdx="0" presStyleCnt="0">
        <dgm:presLayoutVars>
          <dgm:chMax val="1"/>
          <dgm:bulletEnabled val="1"/>
        </dgm:presLayoutVars>
      </dgm:prSet>
      <dgm:spPr/>
      <dgm:t>
        <a:bodyPr/>
        <a:lstStyle/>
        <a:p>
          <a:endParaRPr lang="zh-CN" altLang="en-US"/>
        </a:p>
      </dgm:t>
    </dgm:pt>
  </dgm:ptLst>
  <dgm:cxnLst>
    <dgm:cxn modelId="{8F4AF1CB-D4BF-49AA-AD13-017500D17B3C}" type="presOf" srcId="{E9AA7B9E-F22D-4AC5-8BF1-8220FBAC5AD9}" destId="{EF870063-7454-48E7-B4E0-60DA5EED927B}" srcOrd="0" destOrd="0" presId="urn:microsoft.com/office/officeart/2005/8/layout/pyramid1"/>
    <dgm:cxn modelId="{E16895FF-2585-4AAD-93DD-BEB1B1FDDC85}" type="presOf" srcId="{C268FB6D-A23E-4FF0-A1A4-B013A8A31F10}" destId="{4DFFDEEC-0125-4486-9F10-55A05B1EE772}" srcOrd="0" destOrd="0" presId="urn:microsoft.com/office/officeart/2005/8/layout/pyramid1"/>
    <dgm:cxn modelId="{2D14F0DB-3915-4AE6-B4BE-F705EDD36AA2}" srcId="{14788407-7867-48CA-831C-37830CB6B249}" destId="{0912B1E7-3E3F-4146-AF93-5EF212937613}" srcOrd="2" destOrd="0" parTransId="{EA51A49E-B6B8-40AB-A887-1ED928D033F4}" sibTransId="{6C87EB0E-E852-4380-947C-836935BC81D5}"/>
    <dgm:cxn modelId="{83FCD9BB-2465-4D16-A8E1-941024F61F80}" type="presOf" srcId="{85C803AD-42FF-44C2-B62E-D138C0CC87A6}" destId="{3577EE71-6ED2-4CAF-A83C-9781AE63226D}" srcOrd="1" destOrd="0" presId="urn:microsoft.com/office/officeart/2005/8/layout/pyramid1"/>
    <dgm:cxn modelId="{00377B07-99F5-41A0-A70B-356C745CF35F}" type="presOf" srcId="{D60CABAD-0E29-43C6-8938-4DB1B9F1BBFA}" destId="{53FF4E98-787B-4206-A404-CF35352A6C30}" srcOrd="0" destOrd="0" presId="urn:microsoft.com/office/officeart/2005/8/layout/pyramid1"/>
    <dgm:cxn modelId="{546E0905-68EB-4D26-BAF8-43AAF63B5359}" srcId="{14788407-7867-48CA-831C-37830CB6B249}" destId="{C268FB6D-A23E-4FF0-A1A4-B013A8A31F10}" srcOrd="4" destOrd="0" parTransId="{03AA52CD-2F3A-447A-8E4B-5DE9CDD505A1}" sibTransId="{6D89A24C-FDBE-442C-8726-8734E2D7A445}"/>
    <dgm:cxn modelId="{A8FD88E7-FBD4-4963-AE76-EDAF5AE4BDDD}" srcId="{14788407-7867-48CA-831C-37830CB6B249}" destId="{D60CABAD-0E29-43C6-8938-4DB1B9F1BBFA}" srcOrd="0" destOrd="0" parTransId="{9FA16CA0-C74E-493D-9D67-0BB6FD0D870D}" sibTransId="{19339E39-65FB-44B4-AC0B-159F6C6E336D}"/>
    <dgm:cxn modelId="{AF87E7E3-51FB-4B2E-8231-EA77251B1F5B}" srcId="{14788407-7867-48CA-831C-37830CB6B249}" destId="{85C803AD-42FF-44C2-B62E-D138C0CC87A6}" srcOrd="3" destOrd="0" parTransId="{9C6C9429-BB82-4EA8-BA8B-21FEA666392D}" sibTransId="{1DA8BCEA-F449-4FAA-B0B0-008B10C42F6B}"/>
    <dgm:cxn modelId="{A617EDC4-C035-4ECF-ADA5-012542EE86A9}" type="presOf" srcId="{0912B1E7-3E3F-4146-AF93-5EF212937613}" destId="{5E3DD9DB-F0ED-4EA4-BBA3-325A06DFF2CF}" srcOrd="0" destOrd="0" presId="urn:microsoft.com/office/officeart/2005/8/layout/pyramid1"/>
    <dgm:cxn modelId="{C3A6FCA7-3663-4CE5-B55C-07FFD701AFDA}" type="presOf" srcId="{85C803AD-42FF-44C2-B62E-D138C0CC87A6}" destId="{48127C07-0AD7-45C5-81EE-0AF5D0A39829}" srcOrd="0" destOrd="0" presId="urn:microsoft.com/office/officeart/2005/8/layout/pyramid1"/>
    <dgm:cxn modelId="{E60AD46D-3CE4-42E5-B475-2EBA2A7A54FD}" type="presOf" srcId="{C268FB6D-A23E-4FF0-A1A4-B013A8A31F10}" destId="{FDDD58BC-7E2A-4B66-86FA-ECAE485FFAAC}" srcOrd="1" destOrd="0" presId="urn:microsoft.com/office/officeart/2005/8/layout/pyramid1"/>
    <dgm:cxn modelId="{C77C0818-2203-44F1-9983-E46E7BF26F7D}" type="presOf" srcId="{14788407-7867-48CA-831C-37830CB6B249}" destId="{E5D02287-A28F-4CF3-A93A-2680CBD4CAC4}" srcOrd="0" destOrd="0" presId="urn:microsoft.com/office/officeart/2005/8/layout/pyramid1"/>
    <dgm:cxn modelId="{0F368142-2E97-407F-B510-3BA8C9BA9991}" type="presOf" srcId="{D60CABAD-0E29-43C6-8938-4DB1B9F1BBFA}" destId="{5539ED87-DFC9-48CF-BA66-3B10FFC0D3DC}" srcOrd="1" destOrd="0" presId="urn:microsoft.com/office/officeart/2005/8/layout/pyramid1"/>
    <dgm:cxn modelId="{0A448498-57B7-455E-8C8C-9893734915EA}" type="presOf" srcId="{E9AA7B9E-F22D-4AC5-8BF1-8220FBAC5AD9}" destId="{379AEAD9-46E3-4AB0-B08E-BC18B757AD6B}" srcOrd="1" destOrd="0" presId="urn:microsoft.com/office/officeart/2005/8/layout/pyramid1"/>
    <dgm:cxn modelId="{0459DFEA-2108-48CA-A572-61C5AD8CC1B5}" srcId="{14788407-7867-48CA-831C-37830CB6B249}" destId="{E9AA7B9E-F22D-4AC5-8BF1-8220FBAC5AD9}" srcOrd="1" destOrd="0" parTransId="{ED0387F7-4903-4259-B749-4B02FB30D852}" sibTransId="{8F76A0DA-4815-4602-B736-8A11FDC9CFE3}"/>
    <dgm:cxn modelId="{D1DAEB0C-F1E8-40D8-9EC1-BA374254AC41}" type="presOf" srcId="{0912B1E7-3E3F-4146-AF93-5EF212937613}" destId="{A54ED8D0-2067-4609-BB68-EC56B66FC2EC}" srcOrd="1" destOrd="0" presId="urn:microsoft.com/office/officeart/2005/8/layout/pyramid1"/>
    <dgm:cxn modelId="{CD271464-4B7E-45BE-97A4-DBF16185A769}" type="presParOf" srcId="{E5D02287-A28F-4CF3-A93A-2680CBD4CAC4}" destId="{22EFCC4F-33DE-4A80-BA18-5CC75EAB647C}" srcOrd="0" destOrd="0" presId="urn:microsoft.com/office/officeart/2005/8/layout/pyramid1"/>
    <dgm:cxn modelId="{A836B21C-5822-488E-9DAA-49F25B1B5482}" type="presParOf" srcId="{22EFCC4F-33DE-4A80-BA18-5CC75EAB647C}" destId="{53FF4E98-787B-4206-A404-CF35352A6C30}" srcOrd="0" destOrd="0" presId="urn:microsoft.com/office/officeart/2005/8/layout/pyramid1"/>
    <dgm:cxn modelId="{02E623E0-00E3-4BF2-A0FC-0E0CDA235D12}" type="presParOf" srcId="{22EFCC4F-33DE-4A80-BA18-5CC75EAB647C}" destId="{5539ED87-DFC9-48CF-BA66-3B10FFC0D3DC}" srcOrd="1" destOrd="0" presId="urn:microsoft.com/office/officeart/2005/8/layout/pyramid1"/>
    <dgm:cxn modelId="{5D7B9D9A-D1A4-48D4-BA51-259C034840DD}" type="presParOf" srcId="{E5D02287-A28F-4CF3-A93A-2680CBD4CAC4}" destId="{FABFB7BE-5DB4-4CCA-A799-85C48F3CF095}" srcOrd="1" destOrd="0" presId="urn:microsoft.com/office/officeart/2005/8/layout/pyramid1"/>
    <dgm:cxn modelId="{34FF450A-3ECE-4164-91E4-05CDBC044AF3}" type="presParOf" srcId="{FABFB7BE-5DB4-4CCA-A799-85C48F3CF095}" destId="{EF870063-7454-48E7-B4E0-60DA5EED927B}" srcOrd="0" destOrd="0" presId="urn:microsoft.com/office/officeart/2005/8/layout/pyramid1"/>
    <dgm:cxn modelId="{C1918F58-55E4-42CD-82A3-0C8434FF88D6}" type="presParOf" srcId="{FABFB7BE-5DB4-4CCA-A799-85C48F3CF095}" destId="{379AEAD9-46E3-4AB0-B08E-BC18B757AD6B}" srcOrd="1" destOrd="0" presId="urn:microsoft.com/office/officeart/2005/8/layout/pyramid1"/>
    <dgm:cxn modelId="{3F839242-C042-415D-8EAB-6AC0F78E1D96}" type="presParOf" srcId="{E5D02287-A28F-4CF3-A93A-2680CBD4CAC4}" destId="{C67EDFD8-133C-4C9A-84AA-E3EAC11AFE7A}" srcOrd="2" destOrd="0" presId="urn:microsoft.com/office/officeart/2005/8/layout/pyramid1"/>
    <dgm:cxn modelId="{5EADDE3A-7E4D-4389-BD03-571924CC3CE8}" type="presParOf" srcId="{C67EDFD8-133C-4C9A-84AA-E3EAC11AFE7A}" destId="{5E3DD9DB-F0ED-4EA4-BBA3-325A06DFF2CF}" srcOrd="0" destOrd="0" presId="urn:microsoft.com/office/officeart/2005/8/layout/pyramid1"/>
    <dgm:cxn modelId="{5A92F788-0320-44F4-9282-14AB22942C4C}" type="presParOf" srcId="{C67EDFD8-133C-4C9A-84AA-E3EAC11AFE7A}" destId="{A54ED8D0-2067-4609-BB68-EC56B66FC2EC}" srcOrd="1" destOrd="0" presId="urn:microsoft.com/office/officeart/2005/8/layout/pyramid1"/>
    <dgm:cxn modelId="{5E8D7E1F-EBBE-4832-808E-20041436F27E}" type="presParOf" srcId="{E5D02287-A28F-4CF3-A93A-2680CBD4CAC4}" destId="{D67AC15F-0A11-4F3A-BE56-FF5E601D3762}" srcOrd="3" destOrd="0" presId="urn:microsoft.com/office/officeart/2005/8/layout/pyramid1"/>
    <dgm:cxn modelId="{5A7B022A-0B1D-4095-B057-36BBBD9D9510}" type="presParOf" srcId="{D67AC15F-0A11-4F3A-BE56-FF5E601D3762}" destId="{48127C07-0AD7-45C5-81EE-0AF5D0A39829}" srcOrd="0" destOrd="0" presId="urn:microsoft.com/office/officeart/2005/8/layout/pyramid1"/>
    <dgm:cxn modelId="{326E6A84-E65B-4BD2-83C9-1445AD892E19}" type="presParOf" srcId="{D67AC15F-0A11-4F3A-BE56-FF5E601D3762}" destId="{3577EE71-6ED2-4CAF-A83C-9781AE63226D}" srcOrd="1" destOrd="0" presId="urn:microsoft.com/office/officeart/2005/8/layout/pyramid1"/>
    <dgm:cxn modelId="{85ED25F0-8A05-49AA-A94D-AEC700D88B0C}" type="presParOf" srcId="{E5D02287-A28F-4CF3-A93A-2680CBD4CAC4}" destId="{AAD55956-686E-4AFE-82FE-3AE6C700678B}" srcOrd="4" destOrd="0" presId="urn:microsoft.com/office/officeart/2005/8/layout/pyramid1"/>
    <dgm:cxn modelId="{2C7A6AD8-B04A-4AD4-999E-340B5ABDCC81}" type="presParOf" srcId="{AAD55956-686E-4AFE-82FE-3AE6C700678B}" destId="{4DFFDEEC-0125-4486-9F10-55A05B1EE772}" srcOrd="0" destOrd="0" presId="urn:microsoft.com/office/officeart/2005/8/layout/pyramid1"/>
    <dgm:cxn modelId="{9F604572-64BE-487B-AC71-C0DC09EAE5E9}" type="presParOf" srcId="{AAD55956-686E-4AFE-82FE-3AE6C700678B}" destId="{FDDD58BC-7E2A-4B66-86FA-ECAE485FFAAC}" srcOrd="1" destOrd="0" presId="urn:microsoft.com/office/officeart/2005/8/layout/pyramid1"/>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4788407-7867-48CA-831C-37830CB6B249}" type="doc">
      <dgm:prSet loTypeId="urn:microsoft.com/office/officeart/2005/8/layout/pyramid1" loCatId="pyramid" qsTypeId="urn:microsoft.com/office/officeart/2005/8/quickstyle/simple1" qsCatId="simple" csTypeId="urn:microsoft.com/office/officeart/2005/8/colors/accent1_3" csCatId="accent1" phldr="1"/>
      <dgm:spPr/>
    </dgm:pt>
    <dgm:pt modelId="{D60CABAD-0E29-43C6-8938-4DB1B9F1BBFA}">
      <dgm:prSet phldrT="[Text]" custT="1"/>
      <dgm:spPr/>
      <dgm:t>
        <a:bodyPr/>
        <a:lstStyle/>
        <a:p>
          <a:r>
            <a:rPr lang="en-US" altLang="zh-CN" sz="1600" smtClean="0"/>
            <a:t>1</a:t>
          </a:r>
          <a:endParaRPr lang="zh-CN" altLang="en-US" sz="1600" dirty="0"/>
        </a:p>
      </dgm:t>
    </dgm:pt>
    <dgm:pt modelId="{9FA16CA0-C74E-493D-9D67-0BB6FD0D870D}" type="parTrans" cxnId="{A8FD88E7-FBD4-4963-AE76-EDAF5AE4BDDD}">
      <dgm:prSet/>
      <dgm:spPr/>
      <dgm:t>
        <a:bodyPr/>
        <a:lstStyle/>
        <a:p>
          <a:endParaRPr lang="zh-CN" altLang="en-US">
            <a:solidFill>
              <a:schemeClr val="bg1"/>
            </a:solidFill>
          </a:endParaRPr>
        </a:p>
      </dgm:t>
    </dgm:pt>
    <dgm:pt modelId="{19339E39-65FB-44B4-AC0B-159F6C6E336D}" type="sibTrans" cxnId="{A8FD88E7-FBD4-4963-AE76-EDAF5AE4BDDD}">
      <dgm:prSet/>
      <dgm:spPr/>
      <dgm:t>
        <a:bodyPr/>
        <a:lstStyle/>
        <a:p>
          <a:endParaRPr lang="zh-CN" altLang="en-US">
            <a:solidFill>
              <a:schemeClr val="bg1"/>
            </a:solidFill>
          </a:endParaRPr>
        </a:p>
      </dgm:t>
    </dgm:pt>
    <dgm:pt modelId="{E9AA7B9E-F22D-4AC5-8BF1-8220FBAC5AD9}">
      <dgm:prSet phldrT="[Text]" custT="1"/>
      <dgm:spPr/>
      <dgm:t>
        <a:bodyPr/>
        <a:lstStyle/>
        <a:p>
          <a:r>
            <a:rPr lang="en-US" altLang="zh-CN" sz="1600" smtClean="0"/>
            <a:t>2</a:t>
          </a:r>
          <a:r>
            <a:rPr lang="en-US" altLang="zh-CN" sz="1600" baseline="-25000" smtClean="0"/>
            <a:t>1</a:t>
          </a:r>
          <a:r>
            <a:rPr lang="en-US" altLang="zh-CN" sz="1600" smtClean="0"/>
            <a:t>, 2</a:t>
          </a:r>
          <a:r>
            <a:rPr lang="en-US" altLang="zh-CN" sz="1600" baseline="-25000" smtClean="0"/>
            <a:t>2</a:t>
          </a:r>
          <a:endParaRPr lang="zh-CN" altLang="en-US" sz="1600" baseline="-25000" dirty="0"/>
        </a:p>
      </dgm:t>
    </dgm:pt>
    <dgm:pt modelId="{ED0387F7-4903-4259-B749-4B02FB30D852}" type="parTrans" cxnId="{0459DFEA-2108-48CA-A572-61C5AD8CC1B5}">
      <dgm:prSet/>
      <dgm:spPr/>
      <dgm:t>
        <a:bodyPr/>
        <a:lstStyle/>
        <a:p>
          <a:endParaRPr lang="zh-CN" altLang="en-US">
            <a:solidFill>
              <a:schemeClr val="bg1"/>
            </a:solidFill>
          </a:endParaRPr>
        </a:p>
      </dgm:t>
    </dgm:pt>
    <dgm:pt modelId="{8F76A0DA-4815-4602-B736-8A11FDC9CFE3}" type="sibTrans" cxnId="{0459DFEA-2108-48CA-A572-61C5AD8CC1B5}">
      <dgm:prSet/>
      <dgm:spPr/>
      <dgm:t>
        <a:bodyPr/>
        <a:lstStyle/>
        <a:p>
          <a:endParaRPr lang="zh-CN" altLang="en-US">
            <a:solidFill>
              <a:schemeClr val="bg1"/>
            </a:solidFill>
          </a:endParaRPr>
        </a:p>
      </dgm:t>
    </dgm:pt>
    <dgm:pt modelId="{0912B1E7-3E3F-4146-AF93-5EF212937613}">
      <dgm:prSet phldrT="[Text]" custT="1"/>
      <dgm:spPr/>
      <dgm:t>
        <a:bodyPr/>
        <a:lstStyle/>
        <a:p>
          <a:r>
            <a:rPr lang="en-US" altLang="zh-CN" sz="1600" smtClean="0"/>
            <a:t>3</a:t>
          </a:r>
          <a:endParaRPr lang="zh-CN" altLang="en-US" sz="1600" dirty="0"/>
        </a:p>
      </dgm:t>
    </dgm:pt>
    <dgm:pt modelId="{EA51A49E-B6B8-40AB-A887-1ED928D033F4}" type="parTrans" cxnId="{2D14F0DB-3915-4AE6-B4BE-F705EDD36AA2}">
      <dgm:prSet/>
      <dgm:spPr/>
      <dgm:t>
        <a:bodyPr/>
        <a:lstStyle/>
        <a:p>
          <a:endParaRPr lang="zh-CN" altLang="en-US">
            <a:solidFill>
              <a:schemeClr val="bg1"/>
            </a:solidFill>
          </a:endParaRPr>
        </a:p>
      </dgm:t>
    </dgm:pt>
    <dgm:pt modelId="{6C87EB0E-E852-4380-947C-836935BC81D5}" type="sibTrans" cxnId="{2D14F0DB-3915-4AE6-B4BE-F705EDD36AA2}">
      <dgm:prSet/>
      <dgm:spPr/>
      <dgm:t>
        <a:bodyPr/>
        <a:lstStyle/>
        <a:p>
          <a:endParaRPr lang="zh-CN" altLang="en-US">
            <a:solidFill>
              <a:schemeClr val="bg1"/>
            </a:solidFill>
          </a:endParaRPr>
        </a:p>
      </dgm:t>
    </dgm:pt>
    <dgm:pt modelId="{85C803AD-42FF-44C2-B62E-D138C0CC87A6}">
      <dgm:prSet phldrT="[Text]" custT="1"/>
      <dgm:spPr/>
      <dgm:t>
        <a:bodyPr/>
        <a:lstStyle/>
        <a:p>
          <a:r>
            <a:rPr lang="en-US" altLang="zh-CN" sz="1600" smtClean="0"/>
            <a:t>…</a:t>
          </a:r>
          <a:endParaRPr lang="zh-CN" altLang="en-US" sz="1600" dirty="0"/>
        </a:p>
      </dgm:t>
    </dgm:pt>
    <dgm:pt modelId="{9C6C9429-BB82-4EA8-BA8B-21FEA666392D}" type="parTrans" cxnId="{AF87E7E3-51FB-4B2E-8231-EA77251B1F5B}">
      <dgm:prSet/>
      <dgm:spPr/>
      <dgm:t>
        <a:bodyPr/>
        <a:lstStyle/>
        <a:p>
          <a:endParaRPr lang="zh-CN" altLang="en-US">
            <a:solidFill>
              <a:schemeClr val="bg1"/>
            </a:solidFill>
          </a:endParaRPr>
        </a:p>
      </dgm:t>
    </dgm:pt>
    <dgm:pt modelId="{1DA8BCEA-F449-4FAA-B0B0-008B10C42F6B}" type="sibTrans" cxnId="{AF87E7E3-51FB-4B2E-8231-EA77251B1F5B}">
      <dgm:prSet/>
      <dgm:spPr/>
      <dgm:t>
        <a:bodyPr/>
        <a:lstStyle/>
        <a:p>
          <a:endParaRPr lang="zh-CN" altLang="en-US">
            <a:solidFill>
              <a:schemeClr val="bg1"/>
            </a:solidFill>
          </a:endParaRPr>
        </a:p>
      </dgm:t>
    </dgm:pt>
    <dgm:pt modelId="{C268FB6D-A23E-4FF0-A1A4-B013A8A31F10}">
      <dgm:prSet phldrT="[Text]" custT="1"/>
      <dgm:spPr/>
      <dgm:t>
        <a:bodyPr/>
        <a:lstStyle/>
        <a:p>
          <a:r>
            <a:rPr lang="en-US" altLang="zh-CN" sz="1600" smtClean="0"/>
            <a:t>m</a:t>
          </a:r>
          <a:endParaRPr lang="zh-CN" altLang="en-US" sz="1600" dirty="0"/>
        </a:p>
      </dgm:t>
    </dgm:pt>
    <dgm:pt modelId="{03AA52CD-2F3A-447A-8E4B-5DE9CDD505A1}" type="parTrans" cxnId="{546E0905-68EB-4D26-BAF8-43AAF63B5359}">
      <dgm:prSet/>
      <dgm:spPr/>
      <dgm:t>
        <a:bodyPr/>
        <a:lstStyle/>
        <a:p>
          <a:endParaRPr lang="zh-CN" altLang="en-US">
            <a:solidFill>
              <a:schemeClr val="bg1"/>
            </a:solidFill>
          </a:endParaRPr>
        </a:p>
      </dgm:t>
    </dgm:pt>
    <dgm:pt modelId="{6D89A24C-FDBE-442C-8726-8734E2D7A445}" type="sibTrans" cxnId="{546E0905-68EB-4D26-BAF8-43AAF63B5359}">
      <dgm:prSet/>
      <dgm:spPr/>
      <dgm:t>
        <a:bodyPr/>
        <a:lstStyle/>
        <a:p>
          <a:endParaRPr lang="zh-CN" altLang="en-US">
            <a:solidFill>
              <a:schemeClr val="bg1"/>
            </a:solidFill>
          </a:endParaRPr>
        </a:p>
      </dgm:t>
    </dgm:pt>
    <dgm:pt modelId="{E5D02287-A28F-4CF3-A93A-2680CBD4CAC4}" type="pres">
      <dgm:prSet presAssocID="{14788407-7867-48CA-831C-37830CB6B249}" presName="Name0" presStyleCnt="0">
        <dgm:presLayoutVars>
          <dgm:dir/>
          <dgm:animLvl val="lvl"/>
          <dgm:resizeHandles val="exact"/>
        </dgm:presLayoutVars>
      </dgm:prSet>
      <dgm:spPr/>
    </dgm:pt>
    <dgm:pt modelId="{22EFCC4F-33DE-4A80-BA18-5CC75EAB647C}" type="pres">
      <dgm:prSet presAssocID="{D60CABAD-0E29-43C6-8938-4DB1B9F1BBFA}" presName="Name8" presStyleCnt="0"/>
      <dgm:spPr/>
    </dgm:pt>
    <dgm:pt modelId="{53FF4E98-787B-4206-A404-CF35352A6C30}" type="pres">
      <dgm:prSet presAssocID="{D60CABAD-0E29-43C6-8938-4DB1B9F1BBFA}" presName="level" presStyleLbl="node1" presStyleIdx="0" presStyleCnt="5">
        <dgm:presLayoutVars>
          <dgm:chMax val="1"/>
          <dgm:bulletEnabled val="1"/>
        </dgm:presLayoutVars>
      </dgm:prSet>
      <dgm:spPr/>
      <dgm:t>
        <a:bodyPr/>
        <a:lstStyle/>
        <a:p>
          <a:endParaRPr lang="zh-CN" altLang="en-US"/>
        </a:p>
      </dgm:t>
    </dgm:pt>
    <dgm:pt modelId="{5539ED87-DFC9-48CF-BA66-3B10FFC0D3DC}" type="pres">
      <dgm:prSet presAssocID="{D60CABAD-0E29-43C6-8938-4DB1B9F1BBFA}" presName="levelTx" presStyleLbl="revTx" presStyleIdx="0" presStyleCnt="0">
        <dgm:presLayoutVars>
          <dgm:chMax val="1"/>
          <dgm:bulletEnabled val="1"/>
        </dgm:presLayoutVars>
      </dgm:prSet>
      <dgm:spPr/>
      <dgm:t>
        <a:bodyPr/>
        <a:lstStyle/>
        <a:p>
          <a:endParaRPr lang="zh-CN" altLang="en-US"/>
        </a:p>
      </dgm:t>
    </dgm:pt>
    <dgm:pt modelId="{FABFB7BE-5DB4-4CCA-A799-85C48F3CF095}" type="pres">
      <dgm:prSet presAssocID="{E9AA7B9E-F22D-4AC5-8BF1-8220FBAC5AD9}" presName="Name8" presStyleCnt="0"/>
      <dgm:spPr/>
    </dgm:pt>
    <dgm:pt modelId="{EF870063-7454-48E7-B4E0-60DA5EED927B}" type="pres">
      <dgm:prSet presAssocID="{E9AA7B9E-F22D-4AC5-8BF1-8220FBAC5AD9}" presName="level" presStyleLbl="node1" presStyleIdx="1" presStyleCnt="5">
        <dgm:presLayoutVars>
          <dgm:chMax val="1"/>
          <dgm:bulletEnabled val="1"/>
        </dgm:presLayoutVars>
      </dgm:prSet>
      <dgm:spPr/>
      <dgm:t>
        <a:bodyPr/>
        <a:lstStyle/>
        <a:p>
          <a:endParaRPr lang="zh-CN" altLang="en-US"/>
        </a:p>
      </dgm:t>
    </dgm:pt>
    <dgm:pt modelId="{379AEAD9-46E3-4AB0-B08E-BC18B757AD6B}" type="pres">
      <dgm:prSet presAssocID="{E9AA7B9E-F22D-4AC5-8BF1-8220FBAC5AD9}" presName="levelTx" presStyleLbl="revTx" presStyleIdx="0" presStyleCnt="0">
        <dgm:presLayoutVars>
          <dgm:chMax val="1"/>
          <dgm:bulletEnabled val="1"/>
        </dgm:presLayoutVars>
      </dgm:prSet>
      <dgm:spPr/>
      <dgm:t>
        <a:bodyPr/>
        <a:lstStyle/>
        <a:p>
          <a:endParaRPr lang="zh-CN" altLang="en-US"/>
        </a:p>
      </dgm:t>
    </dgm:pt>
    <dgm:pt modelId="{C67EDFD8-133C-4C9A-84AA-E3EAC11AFE7A}" type="pres">
      <dgm:prSet presAssocID="{0912B1E7-3E3F-4146-AF93-5EF212937613}" presName="Name8" presStyleCnt="0"/>
      <dgm:spPr/>
    </dgm:pt>
    <dgm:pt modelId="{5E3DD9DB-F0ED-4EA4-BBA3-325A06DFF2CF}" type="pres">
      <dgm:prSet presAssocID="{0912B1E7-3E3F-4146-AF93-5EF212937613}" presName="level" presStyleLbl="node1" presStyleIdx="2" presStyleCnt="5" custLinFactNeighborY="0">
        <dgm:presLayoutVars>
          <dgm:chMax val="1"/>
          <dgm:bulletEnabled val="1"/>
        </dgm:presLayoutVars>
      </dgm:prSet>
      <dgm:spPr/>
      <dgm:t>
        <a:bodyPr/>
        <a:lstStyle/>
        <a:p>
          <a:endParaRPr lang="zh-CN" altLang="en-US"/>
        </a:p>
      </dgm:t>
    </dgm:pt>
    <dgm:pt modelId="{A54ED8D0-2067-4609-BB68-EC56B66FC2EC}" type="pres">
      <dgm:prSet presAssocID="{0912B1E7-3E3F-4146-AF93-5EF212937613}" presName="levelTx" presStyleLbl="revTx" presStyleIdx="0" presStyleCnt="0">
        <dgm:presLayoutVars>
          <dgm:chMax val="1"/>
          <dgm:bulletEnabled val="1"/>
        </dgm:presLayoutVars>
      </dgm:prSet>
      <dgm:spPr/>
      <dgm:t>
        <a:bodyPr/>
        <a:lstStyle/>
        <a:p>
          <a:endParaRPr lang="zh-CN" altLang="en-US"/>
        </a:p>
      </dgm:t>
    </dgm:pt>
    <dgm:pt modelId="{D67AC15F-0A11-4F3A-BE56-FF5E601D3762}" type="pres">
      <dgm:prSet presAssocID="{85C803AD-42FF-44C2-B62E-D138C0CC87A6}" presName="Name8" presStyleCnt="0"/>
      <dgm:spPr/>
    </dgm:pt>
    <dgm:pt modelId="{48127C07-0AD7-45C5-81EE-0AF5D0A39829}" type="pres">
      <dgm:prSet presAssocID="{85C803AD-42FF-44C2-B62E-D138C0CC87A6}" presName="level" presStyleLbl="node1" presStyleIdx="3" presStyleCnt="5">
        <dgm:presLayoutVars>
          <dgm:chMax val="1"/>
          <dgm:bulletEnabled val="1"/>
        </dgm:presLayoutVars>
      </dgm:prSet>
      <dgm:spPr/>
      <dgm:t>
        <a:bodyPr/>
        <a:lstStyle/>
        <a:p>
          <a:endParaRPr lang="zh-CN" altLang="en-US"/>
        </a:p>
      </dgm:t>
    </dgm:pt>
    <dgm:pt modelId="{3577EE71-6ED2-4CAF-A83C-9781AE63226D}" type="pres">
      <dgm:prSet presAssocID="{85C803AD-42FF-44C2-B62E-D138C0CC87A6}" presName="levelTx" presStyleLbl="revTx" presStyleIdx="0" presStyleCnt="0">
        <dgm:presLayoutVars>
          <dgm:chMax val="1"/>
          <dgm:bulletEnabled val="1"/>
        </dgm:presLayoutVars>
      </dgm:prSet>
      <dgm:spPr/>
      <dgm:t>
        <a:bodyPr/>
        <a:lstStyle/>
        <a:p>
          <a:endParaRPr lang="zh-CN" altLang="en-US"/>
        </a:p>
      </dgm:t>
    </dgm:pt>
    <dgm:pt modelId="{AAD55956-686E-4AFE-82FE-3AE6C700678B}" type="pres">
      <dgm:prSet presAssocID="{C268FB6D-A23E-4FF0-A1A4-B013A8A31F10}" presName="Name8" presStyleCnt="0"/>
      <dgm:spPr/>
    </dgm:pt>
    <dgm:pt modelId="{4DFFDEEC-0125-4486-9F10-55A05B1EE772}" type="pres">
      <dgm:prSet presAssocID="{C268FB6D-A23E-4FF0-A1A4-B013A8A31F10}" presName="level" presStyleLbl="node1" presStyleIdx="4" presStyleCnt="5">
        <dgm:presLayoutVars>
          <dgm:chMax val="1"/>
          <dgm:bulletEnabled val="1"/>
        </dgm:presLayoutVars>
      </dgm:prSet>
      <dgm:spPr/>
      <dgm:t>
        <a:bodyPr/>
        <a:lstStyle/>
        <a:p>
          <a:endParaRPr lang="zh-CN" altLang="en-US"/>
        </a:p>
      </dgm:t>
    </dgm:pt>
    <dgm:pt modelId="{FDDD58BC-7E2A-4B66-86FA-ECAE485FFAAC}" type="pres">
      <dgm:prSet presAssocID="{C268FB6D-A23E-4FF0-A1A4-B013A8A31F10}" presName="levelTx" presStyleLbl="revTx" presStyleIdx="0" presStyleCnt="0">
        <dgm:presLayoutVars>
          <dgm:chMax val="1"/>
          <dgm:bulletEnabled val="1"/>
        </dgm:presLayoutVars>
      </dgm:prSet>
      <dgm:spPr/>
      <dgm:t>
        <a:bodyPr/>
        <a:lstStyle/>
        <a:p>
          <a:endParaRPr lang="zh-CN" altLang="en-US"/>
        </a:p>
      </dgm:t>
    </dgm:pt>
  </dgm:ptLst>
  <dgm:cxnLst>
    <dgm:cxn modelId="{242C7BEC-90B3-41BC-A27F-6F9EDAF57100}" type="presOf" srcId="{85C803AD-42FF-44C2-B62E-D138C0CC87A6}" destId="{48127C07-0AD7-45C5-81EE-0AF5D0A39829}" srcOrd="0" destOrd="0" presId="urn:microsoft.com/office/officeart/2005/8/layout/pyramid1"/>
    <dgm:cxn modelId="{B82FFA9B-E013-495A-BF8B-5E0388F3D792}" type="presOf" srcId="{14788407-7867-48CA-831C-37830CB6B249}" destId="{E5D02287-A28F-4CF3-A93A-2680CBD4CAC4}" srcOrd="0" destOrd="0" presId="urn:microsoft.com/office/officeart/2005/8/layout/pyramid1"/>
    <dgm:cxn modelId="{2D14F0DB-3915-4AE6-B4BE-F705EDD36AA2}" srcId="{14788407-7867-48CA-831C-37830CB6B249}" destId="{0912B1E7-3E3F-4146-AF93-5EF212937613}" srcOrd="2" destOrd="0" parTransId="{EA51A49E-B6B8-40AB-A887-1ED928D033F4}" sibTransId="{6C87EB0E-E852-4380-947C-836935BC81D5}"/>
    <dgm:cxn modelId="{D52C4151-96FB-4B11-AB61-73CB29833F81}" type="presOf" srcId="{D60CABAD-0E29-43C6-8938-4DB1B9F1BBFA}" destId="{53FF4E98-787B-4206-A404-CF35352A6C30}" srcOrd="0" destOrd="0" presId="urn:microsoft.com/office/officeart/2005/8/layout/pyramid1"/>
    <dgm:cxn modelId="{546E0905-68EB-4D26-BAF8-43AAF63B5359}" srcId="{14788407-7867-48CA-831C-37830CB6B249}" destId="{C268FB6D-A23E-4FF0-A1A4-B013A8A31F10}" srcOrd="4" destOrd="0" parTransId="{03AA52CD-2F3A-447A-8E4B-5DE9CDD505A1}" sibTransId="{6D89A24C-FDBE-442C-8726-8734E2D7A445}"/>
    <dgm:cxn modelId="{A8FD88E7-FBD4-4963-AE76-EDAF5AE4BDDD}" srcId="{14788407-7867-48CA-831C-37830CB6B249}" destId="{D60CABAD-0E29-43C6-8938-4DB1B9F1BBFA}" srcOrd="0" destOrd="0" parTransId="{9FA16CA0-C74E-493D-9D67-0BB6FD0D870D}" sibTransId="{19339E39-65FB-44B4-AC0B-159F6C6E336D}"/>
    <dgm:cxn modelId="{CB415BE1-40A6-4016-8370-90617C8973E7}" type="presOf" srcId="{D60CABAD-0E29-43C6-8938-4DB1B9F1BBFA}" destId="{5539ED87-DFC9-48CF-BA66-3B10FFC0D3DC}" srcOrd="1" destOrd="0" presId="urn:microsoft.com/office/officeart/2005/8/layout/pyramid1"/>
    <dgm:cxn modelId="{AF87E7E3-51FB-4B2E-8231-EA77251B1F5B}" srcId="{14788407-7867-48CA-831C-37830CB6B249}" destId="{85C803AD-42FF-44C2-B62E-D138C0CC87A6}" srcOrd="3" destOrd="0" parTransId="{9C6C9429-BB82-4EA8-BA8B-21FEA666392D}" sibTransId="{1DA8BCEA-F449-4FAA-B0B0-008B10C42F6B}"/>
    <dgm:cxn modelId="{8DA9D9B3-10F6-49C7-8145-5BF0521A591F}" type="presOf" srcId="{C268FB6D-A23E-4FF0-A1A4-B013A8A31F10}" destId="{4DFFDEEC-0125-4486-9F10-55A05B1EE772}" srcOrd="0" destOrd="0" presId="urn:microsoft.com/office/officeart/2005/8/layout/pyramid1"/>
    <dgm:cxn modelId="{4E77DA6E-0E1D-4B2F-93A5-0528CBF475C4}" type="presOf" srcId="{0912B1E7-3E3F-4146-AF93-5EF212937613}" destId="{A54ED8D0-2067-4609-BB68-EC56B66FC2EC}" srcOrd="1" destOrd="0" presId="urn:microsoft.com/office/officeart/2005/8/layout/pyramid1"/>
    <dgm:cxn modelId="{279D60F9-39AE-4FF7-9140-8F1D18D75DDB}" type="presOf" srcId="{C268FB6D-A23E-4FF0-A1A4-B013A8A31F10}" destId="{FDDD58BC-7E2A-4B66-86FA-ECAE485FFAAC}" srcOrd="1" destOrd="0" presId="urn:microsoft.com/office/officeart/2005/8/layout/pyramid1"/>
    <dgm:cxn modelId="{5E7FB223-9D50-4155-B673-99A73B6A1840}" type="presOf" srcId="{0912B1E7-3E3F-4146-AF93-5EF212937613}" destId="{5E3DD9DB-F0ED-4EA4-BBA3-325A06DFF2CF}" srcOrd="0" destOrd="0" presId="urn:microsoft.com/office/officeart/2005/8/layout/pyramid1"/>
    <dgm:cxn modelId="{0459DFEA-2108-48CA-A572-61C5AD8CC1B5}" srcId="{14788407-7867-48CA-831C-37830CB6B249}" destId="{E9AA7B9E-F22D-4AC5-8BF1-8220FBAC5AD9}" srcOrd="1" destOrd="0" parTransId="{ED0387F7-4903-4259-B749-4B02FB30D852}" sibTransId="{8F76A0DA-4815-4602-B736-8A11FDC9CFE3}"/>
    <dgm:cxn modelId="{5669E9B0-797A-4A42-BB77-A7083C7DC6DD}" type="presOf" srcId="{E9AA7B9E-F22D-4AC5-8BF1-8220FBAC5AD9}" destId="{EF870063-7454-48E7-B4E0-60DA5EED927B}" srcOrd="0" destOrd="0" presId="urn:microsoft.com/office/officeart/2005/8/layout/pyramid1"/>
    <dgm:cxn modelId="{F7E1FD00-EDEE-4563-9AD1-DF19B5EE2DCA}" type="presOf" srcId="{E9AA7B9E-F22D-4AC5-8BF1-8220FBAC5AD9}" destId="{379AEAD9-46E3-4AB0-B08E-BC18B757AD6B}" srcOrd="1" destOrd="0" presId="urn:microsoft.com/office/officeart/2005/8/layout/pyramid1"/>
    <dgm:cxn modelId="{1C536BB8-3393-42BC-AF2C-C68ACD0B82B6}" type="presOf" srcId="{85C803AD-42FF-44C2-B62E-D138C0CC87A6}" destId="{3577EE71-6ED2-4CAF-A83C-9781AE63226D}" srcOrd="1" destOrd="0" presId="urn:microsoft.com/office/officeart/2005/8/layout/pyramid1"/>
    <dgm:cxn modelId="{702D94FE-E169-4E14-B0F2-82AA4E60E38B}" type="presParOf" srcId="{E5D02287-A28F-4CF3-A93A-2680CBD4CAC4}" destId="{22EFCC4F-33DE-4A80-BA18-5CC75EAB647C}" srcOrd="0" destOrd="0" presId="urn:microsoft.com/office/officeart/2005/8/layout/pyramid1"/>
    <dgm:cxn modelId="{FBC96391-74E7-4E78-9C05-EBB9197980F6}" type="presParOf" srcId="{22EFCC4F-33DE-4A80-BA18-5CC75EAB647C}" destId="{53FF4E98-787B-4206-A404-CF35352A6C30}" srcOrd="0" destOrd="0" presId="urn:microsoft.com/office/officeart/2005/8/layout/pyramid1"/>
    <dgm:cxn modelId="{0256B0D0-55D9-44F1-A91A-174DEF26E6E1}" type="presParOf" srcId="{22EFCC4F-33DE-4A80-BA18-5CC75EAB647C}" destId="{5539ED87-DFC9-48CF-BA66-3B10FFC0D3DC}" srcOrd="1" destOrd="0" presId="urn:microsoft.com/office/officeart/2005/8/layout/pyramid1"/>
    <dgm:cxn modelId="{70B7F0AC-7DB9-46D4-8CB5-E02C69E3D944}" type="presParOf" srcId="{E5D02287-A28F-4CF3-A93A-2680CBD4CAC4}" destId="{FABFB7BE-5DB4-4CCA-A799-85C48F3CF095}" srcOrd="1" destOrd="0" presId="urn:microsoft.com/office/officeart/2005/8/layout/pyramid1"/>
    <dgm:cxn modelId="{A7EEAF13-54E1-4F20-8046-B69B4A7CB1E9}" type="presParOf" srcId="{FABFB7BE-5DB4-4CCA-A799-85C48F3CF095}" destId="{EF870063-7454-48E7-B4E0-60DA5EED927B}" srcOrd="0" destOrd="0" presId="urn:microsoft.com/office/officeart/2005/8/layout/pyramid1"/>
    <dgm:cxn modelId="{E92A7B30-D251-41B4-85A2-923E4E56AE74}" type="presParOf" srcId="{FABFB7BE-5DB4-4CCA-A799-85C48F3CF095}" destId="{379AEAD9-46E3-4AB0-B08E-BC18B757AD6B}" srcOrd="1" destOrd="0" presId="urn:microsoft.com/office/officeart/2005/8/layout/pyramid1"/>
    <dgm:cxn modelId="{FD092567-5837-4186-94AE-BCA5D6896F06}" type="presParOf" srcId="{E5D02287-A28F-4CF3-A93A-2680CBD4CAC4}" destId="{C67EDFD8-133C-4C9A-84AA-E3EAC11AFE7A}" srcOrd="2" destOrd="0" presId="urn:microsoft.com/office/officeart/2005/8/layout/pyramid1"/>
    <dgm:cxn modelId="{F0F7F863-A318-4EF4-B00A-4194A55402E6}" type="presParOf" srcId="{C67EDFD8-133C-4C9A-84AA-E3EAC11AFE7A}" destId="{5E3DD9DB-F0ED-4EA4-BBA3-325A06DFF2CF}" srcOrd="0" destOrd="0" presId="urn:microsoft.com/office/officeart/2005/8/layout/pyramid1"/>
    <dgm:cxn modelId="{8B0779A9-3E28-4088-BCFC-A7687684E9CF}" type="presParOf" srcId="{C67EDFD8-133C-4C9A-84AA-E3EAC11AFE7A}" destId="{A54ED8D0-2067-4609-BB68-EC56B66FC2EC}" srcOrd="1" destOrd="0" presId="urn:microsoft.com/office/officeart/2005/8/layout/pyramid1"/>
    <dgm:cxn modelId="{EBDB8208-6517-4562-8830-27F67D0B0C1A}" type="presParOf" srcId="{E5D02287-A28F-4CF3-A93A-2680CBD4CAC4}" destId="{D67AC15F-0A11-4F3A-BE56-FF5E601D3762}" srcOrd="3" destOrd="0" presId="urn:microsoft.com/office/officeart/2005/8/layout/pyramid1"/>
    <dgm:cxn modelId="{FDEF1297-1213-4F85-8FD8-5C2300E2E54E}" type="presParOf" srcId="{D67AC15F-0A11-4F3A-BE56-FF5E601D3762}" destId="{48127C07-0AD7-45C5-81EE-0AF5D0A39829}" srcOrd="0" destOrd="0" presId="urn:microsoft.com/office/officeart/2005/8/layout/pyramid1"/>
    <dgm:cxn modelId="{2B19899A-6B07-4F39-AE16-BB6D241FD32D}" type="presParOf" srcId="{D67AC15F-0A11-4F3A-BE56-FF5E601D3762}" destId="{3577EE71-6ED2-4CAF-A83C-9781AE63226D}" srcOrd="1" destOrd="0" presId="urn:microsoft.com/office/officeart/2005/8/layout/pyramid1"/>
    <dgm:cxn modelId="{092D9225-EDA5-47A3-82BC-50E60DBD2654}" type="presParOf" srcId="{E5D02287-A28F-4CF3-A93A-2680CBD4CAC4}" destId="{AAD55956-686E-4AFE-82FE-3AE6C700678B}" srcOrd="4" destOrd="0" presId="urn:microsoft.com/office/officeart/2005/8/layout/pyramid1"/>
    <dgm:cxn modelId="{E7D77DCF-E5FC-4E77-A49A-6722C7086702}" type="presParOf" srcId="{AAD55956-686E-4AFE-82FE-3AE6C700678B}" destId="{4DFFDEEC-0125-4486-9F10-55A05B1EE772}" srcOrd="0" destOrd="0" presId="urn:microsoft.com/office/officeart/2005/8/layout/pyramid1"/>
    <dgm:cxn modelId="{72545CE9-8DE7-494A-8C7E-C1C7D6D64D78}" type="presParOf" srcId="{AAD55956-686E-4AFE-82FE-3AE6C700678B}" destId="{FDDD58BC-7E2A-4B66-86FA-ECAE485FFAAC}" srcOrd="1" destOrd="0" presId="urn:microsoft.com/office/officeart/2005/8/layout/pyramid1"/>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4788407-7867-48CA-831C-37830CB6B249}" type="doc">
      <dgm:prSet loTypeId="urn:microsoft.com/office/officeart/2005/8/layout/pyramid1" loCatId="pyramid" qsTypeId="urn:microsoft.com/office/officeart/2005/8/quickstyle/simple1" qsCatId="simple" csTypeId="urn:microsoft.com/office/officeart/2005/8/colors/accent1_3" csCatId="accent1" phldr="1"/>
      <dgm:spPr/>
    </dgm:pt>
    <dgm:pt modelId="{D60CABAD-0E29-43C6-8938-4DB1B9F1BBFA}">
      <dgm:prSet phldrT="[Text]" custT="1"/>
      <dgm:spPr/>
      <dgm:t>
        <a:bodyPr/>
        <a:lstStyle/>
        <a:p>
          <a:r>
            <a:rPr lang="en-US" altLang="zh-CN" sz="1600" smtClean="0"/>
            <a:t>1</a:t>
          </a:r>
          <a:endParaRPr lang="zh-CN" altLang="en-US" sz="1600" dirty="0"/>
        </a:p>
      </dgm:t>
    </dgm:pt>
    <dgm:pt modelId="{9FA16CA0-C74E-493D-9D67-0BB6FD0D870D}" type="parTrans" cxnId="{A8FD88E7-FBD4-4963-AE76-EDAF5AE4BDDD}">
      <dgm:prSet/>
      <dgm:spPr/>
      <dgm:t>
        <a:bodyPr/>
        <a:lstStyle/>
        <a:p>
          <a:endParaRPr lang="zh-CN" altLang="en-US">
            <a:solidFill>
              <a:schemeClr val="bg1"/>
            </a:solidFill>
          </a:endParaRPr>
        </a:p>
      </dgm:t>
    </dgm:pt>
    <dgm:pt modelId="{19339E39-65FB-44B4-AC0B-159F6C6E336D}" type="sibTrans" cxnId="{A8FD88E7-FBD4-4963-AE76-EDAF5AE4BDDD}">
      <dgm:prSet/>
      <dgm:spPr/>
      <dgm:t>
        <a:bodyPr/>
        <a:lstStyle/>
        <a:p>
          <a:endParaRPr lang="zh-CN" altLang="en-US">
            <a:solidFill>
              <a:schemeClr val="bg1"/>
            </a:solidFill>
          </a:endParaRPr>
        </a:p>
      </dgm:t>
    </dgm:pt>
    <dgm:pt modelId="{E9AA7B9E-F22D-4AC5-8BF1-8220FBAC5AD9}">
      <dgm:prSet phldrT="[Text]" custT="1"/>
      <dgm:spPr/>
      <dgm:t>
        <a:bodyPr/>
        <a:lstStyle/>
        <a:p>
          <a:r>
            <a:rPr lang="en-US" altLang="zh-CN" sz="1600" smtClean="0"/>
            <a:t>2</a:t>
          </a:r>
          <a:r>
            <a:rPr lang="en-US" altLang="zh-CN" sz="1600" baseline="-25000" smtClean="0"/>
            <a:t>1</a:t>
          </a:r>
          <a:r>
            <a:rPr lang="en-US" altLang="zh-CN" sz="1600" smtClean="0"/>
            <a:t>, 2</a:t>
          </a:r>
          <a:r>
            <a:rPr lang="en-US" altLang="zh-CN" sz="1600" baseline="-25000" smtClean="0"/>
            <a:t>2</a:t>
          </a:r>
          <a:endParaRPr lang="zh-CN" altLang="en-US" sz="1600" baseline="-25000" dirty="0"/>
        </a:p>
      </dgm:t>
    </dgm:pt>
    <dgm:pt modelId="{ED0387F7-4903-4259-B749-4B02FB30D852}" type="parTrans" cxnId="{0459DFEA-2108-48CA-A572-61C5AD8CC1B5}">
      <dgm:prSet/>
      <dgm:spPr/>
      <dgm:t>
        <a:bodyPr/>
        <a:lstStyle/>
        <a:p>
          <a:endParaRPr lang="zh-CN" altLang="en-US">
            <a:solidFill>
              <a:schemeClr val="bg1"/>
            </a:solidFill>
          </a:endParaRPr>
        </a:p>
      </dgm:t>
    </dgm:pt>
    <dgm:pt modelId="{8F76A0DA-4815-4602-B736-8A11FDC9CFE3}" type="sibTrans" cxnId="{0459DFEA-2108-48CA-A572-61C5AD8CC1B5}">
      <dgm:prSet/>
      <dgm:spPr/>
      <dgm:t>
        <a:bodyPr/>
        <a:lstStyle/>
        <a:p>
          <a:endParaRPr lang="zh-CN" altLang="en-US">
            <a:solidFill>
              <a:schemeClr val="bg1"/>
            </a:solidFill>
          </a:endParaRPr>
        </a:p>
      </dgm:t>
    </dgm:pt>
    <dgm:pt modelId="{0912B1E7-3E3F-4146-AF93-5EF212937613}">
      <dgm:prSet phldrT="[Text]" custT="1"/>
      <dgm:spPr/>
      <dgm:t>
        <a:bodyPr/>
        <a:lstStyle/>
        <a:p>
          <a:r>
            <a:rPr lang="en-US" altLang="zh-CN" sz="1600" smtClean="0"/>
            <a:t>3</a:t>
          </a:r>
          <a:endParaRPr lang="zh-CN" altLang="en-US" sz="1600" dirty="0"/>
        </a:p>
      </dgm:t>
    </dgm:pt>
    <dgm:pt modelId="{EA51A49E-B6B8-40AB-A887-1ED928D033F4}" type="parTrans" cxnId="{2D14F0DB-3915-4AE6-B4BE-F705EDD36AA2}">
      <dgm:prSet/>
      <dgm:spPr/>
      <dgm:t>
        <a:bodyPr/>
        <a:lstStyle/>
        <a:p>
          <a:endParaRPr lang="zh-CN" altLang="en-US">
            <a:solidFill>
              <a:schemeClr val="bg1"/>
            </a:solidFill>
          </a:endParaRPr>
        </a:p>
      </dgm:t>
    </dgm:pt>
    <dgm:pt modelId="{6C87EB0E-E852-4380-947C-836935BC81D5}" type="sibTrans" cxnId="{2D14F0DB-3915-4AE6-B4BE-F705EDD36AA2}">
      <dgm:prSet/>
      <dgm:spPr/>
      <dgm:t>
        <a:bodyPr/>
        <a:lstStyle/>
        <a:p>
          <a:endParaRPr lang="zh-CN" altLang="en-US">
            <a:solidFill>
              <a:schemeClr val="bg1"/>
            </a:solidFill>
          </a:endParaRPr>
        </a:p>
      </dgm:t>
    </dgm:pt>
    <dgm:pt modelId="{85C803AD-42FF-44C2-B62E-D138C0CC87A6}">
      <dgm:prSet phldrT="[Text]" custT="1"/>
      <dgm:spPr/>
      <dgm:t>
        <a:bodyPr/>
        <a:lstStyle/>
        <a:p>
          <a:r>
            <a:rPr lang="en-US" altLang="zh-CN" sz="1600" smtClean="0"/>
            <a:t>…</a:t>
          </a:r>
          <a:endParaRPr lang="zh-CN" altLang="en-US" sz="1600" dirty="0"/>
        </a:p>
      </dgm:t>
    </dgm:pt>
    <dgm:pt modelId="{9C6C9429-BB82-4EA8-BA8B-21FEA666392D}" type="parTrans" cxnId="{AF87E7E3-51FB-4B2E-8231-EA77251B1F5B}">
      <dgm:prSet/>
      <dgm:spPr/>
      <dgm:t>
        <a:bodyPr/>
        <a:lstStyle/>
        <a:p>
          <a:endParaRPr lang="zh-CN" altLang="en-US">
            <a:solidFill>
              <a:schemeClr val="bg1"/>
            </a:solidFill>
          </a:endParaRPr>
        </a:p>
      </dgm:t>
    </dgm:pt>
    <dgm:pt modelId="{1DA8BCEA-F449-4FAA-B0B0-008B10C42F6B}" type="sibTrans" cxnId="{AF87E7E3-51FB-4B2E-8231-EA77251B1F5B}">
      <dgm:prSet/>
      <dgm:spPr/>
      <dgm:t>
        <a:bodyPr/>
        <a:lstStyle/>
        <a:p>
          <a:endParaRPr lang="zh-CN" altLang="en-US">
            <a:solidFill>
              <a:schemeClr val="bg1"/>
            </a:solidFill>
          </a:endParaRPr>
        </a:p>
      </dgm:t>
    </dgm:pt>
    <dgm:pt modelId="{C268FB6D-A23E-4FF0-A1A4-B013A8A31F10}">
      <dgm:prSet phldrT="[Text]" custT="1"/>
      <dgm:spPr/>
      <dgm:t>
        <a:bodyPr/>
        <a:lstStyle/>
        <a:p>
          <a:r>
            <a:rPr lang="en-US" altLang="zh-CN" sz="1600" smtClean="0"/>
            <a:t>m</a:t>
          </a:r>
          <a:endParaRPr lang="zh-CN" altLang="en-US" sz="1600" dirty="0"/>
        </a:p>
      </dgm:t>
    </dgm:pt>
    <dgm:pt modelId="{03AA52CD-2F3A-447A-8E4B-5DE9CDD505A1}" type="parTrans" cxnId="{546E0905-68EB-4D26-BAF8-43AAF63B5359}">
      <dgm:prSet/>
      <dgm:spPr/>
      <dgm:t>
        <a:bodyPr/>
        <a:lstStyle/>
        <a:p>
          <a:endParaRPr lang="zh-CN" altLang="en-US">
            <a:solidFill>
              <a:schemeClr val="bg1"/>
            </a:solidFill>
          </a:endParaRPr>
        </a:p>
      </dgm:t>
    </dgm:pt>
    <dgm:pt modelId="{6D89A24C-FDBE-442C-8726-8734E2D7A445}" type="sibTrans" cxnId="{546E0905-68EB-4D26-BAF8-43AAF63B5359}">
      <dgm:prSet/>
      <dgm:spPr/>
      <dgm:t>
        <a:bodyPr/>
        <a:lstStyle/>
        <a:p>
          <a:endParaRPr lang="zh-CN" altLang="en-US">
            <a:solidFill>
              <a:schemeClr val="bg1"/>
            </a:solidFill>
          </a:endParaRPr>
        </a:p>
      </dgm:t>
    </dgm:pt>
    <dgm:pt modelId="{E5D02287-A28F-4CF3-A93A-2680CBD4CAC4}" type="pres">
      <dgm:prSet presAssocID="{14788407-7867-48CA-831C-37830CB6B249}" presName="Name0" presStyleCnt="0">
        <dgm:presLayoutVars>
          <dgm:dir/>
          <dgm:animLvl val="lvl"/>
          <dgm:resizeHandles val="exact"/>
        </dgm:presLayoutVars>
      </dgm:prSet>
      <dgm:spPr/>
    </dgm:pt>
    <dgm:pt modelId="{22EFCC4F-33DE-4A80-BA18-5CC75EAB647C}" type="pres">
      <dgm:prSet presAssocID="{D60CABAD-0E29-43C6-8938-4DB1B9F1BBFA}" presName="Name8" presStyleCnt="0"/>
      <dgm:spPr/>
    </dgm:pt>
    <dgm:pt modelId="{53FF4E98-787B-4206-A404-CF35352A6C30}" type="pres">
      <dgm:prSet presAssocID="{D60CABAD-0E29-43C6-8938-4DB1B9F1BBFA}" presName="level" presStyleLbl="node1" presStyleIdx="0" presStyleCnt="5">
        <dgm:presLayoutVars>
          <dgm:chMax val="1"/>
          <dgm:bulletEnabled val="1"/>
        </dgm:presLayoutVars>
      </dgm:prSet>
      <dgm:spPr/>
      <dgm:t>
        <a:bodyPr/>
        <a:lstStyle/>
        <a:p>
          <a:endParaRPr lang="zh-CN" altLang="en-US"/>
        </a:p>
      </dgm:t>
    </dgm:pt>
    <dgm:pt modelId="{5539ED87-DFC9-48CF-BA66-3B10FFC0D3DC}" type="pres">
      <dgm:prSet presAssocID="{D60CABAD-0E29-43C6-8938-4DB1B9F1BBFA}" presName="levelTx" presStyleLbl="revTx" presStyleIdx="0" presStyleCnt="0">
        <dgm:presLayoutVars>
          <dgm:chMax val="1"/>
          <dgm:bulletEnabled val="1"/>
        </dgm:presLayoutVars>
      </dgm:prSet>
      <dgm:spPr/>
      <dgm:t>
        <a:bodyPr/>
        <a:lstStyle/>
        <a:p>
          <a:endParaRPr lang="zh-CN" altLang="en-US"/>
        </a:p>
      </dgm:t>
    </dgm:pt>
    <dgm:pt modelId="{FABFB7BE-5DB4-4CCA-A799-85C48F3CF095}" type="pres">
      <dgm:prSet presAssocID="{E9AA7B9E-F22D-4AC5-8BF1-8220FBAC5AD9}" presName="Name8" presStyleCnt="0"/>
      <dgm:spPr/>
    </dgm:pt>
    <dgm:pt modelId="{EF870063-7454-48E7-B4E0-60DA5EED927B}" type="pres">
      <dgm:prSet presAssocID="{E9AA7B9E-F22D-4AC5-8BF1-8220FBAC5AD9}" presName="level" presStyleLbl="node1" presStyleIdx="1" presStyleCnt="5">
        <dgm:presLayoutVars>
          <dgm:chMax val="1"/>
          <dgm:bulletEnabled val="1"/>
        </dgm:presLayoutVars>
      </dgm:prSet>
      <dgm:spPr/>
      <dgm:t>
        <a:bodyPr/>
        <a:lstStyle/>
        <a:p>
          <a:endParaRPr lang="zh-CN" altLang="en-US"/>
        </a:p>
      </dgm:t>
    </dgm:pt>
    <dgm:pt modelId="{379AEAD9-46E3-4AB0-B08E-BC18B757AD6B}" type="pres">
      <dgm:prSet presAssocID="{E9AA7B9E-F22D-4AC5-8BF1-8220FBAC5AD9}" presName="levelTx" presStyleLbl="revTx" presStyleIdx="0" presStyleCnt="0">
        <dgm:presLayoutVars>
          <dgm:chMax val="1"/>
          <dgm:bulletEnabled val="1"/>
        </dgm:presLayoutVars>
      </dgm:prSet>
      <dgm:spPr/>
      <dgm:t>
        <a:bodyPr/>
        <a:lstStyle/>
        <a:p>
          <a:endParaRPr lang="zh-CN" altLang="en-US"/>
        </a:p>
      </dgm:t>
    </dgm:pt>
    <dgm:pt modelId="{C67EDFD8-133C-4C9A-84AA-E3EAC11AFE7A}" type="pres">
      <dgm:prSet presAssocID="{0912B1E7-3E3F-4146-AF93-5EF212937613}" presName="Name8" presStyleCnt="0"/>
      <dgm:spPr/>
    </dgm:pt>
    <dgm:pt modelId="{5E3DD9DB-F0ED-4EA4-BBA3-325A06DFF2CF}" type="pres">
      <dgm:prSet presAssocID="{0912B1E7-3E3F-4146-AF93-5EF212937613}" presName="level" presStyleLbl="node1" presStyleIdx="2" presStyleCnt="5" custLinFactNeighborY="0">
        <dgm:presLayoutVars>
          <dgm:chMax val="1"/>
          <dgm:bulletEnabled val="1"/>
        </dgm:presLayoutVars>
      </dgm:prSet>
      <dgm:spPr/>
      <dgm:t>
        <a:bodyPr/>
        <a:lstStyle/>
        <a:p>
          <a:endParaRPr lang="zh-CN" altLang="en-US"/>
        </a:p>
      </dgm:t>
    </dgm:pt>
    <dgm:pt modelId="{A54ED8D0-2067-4609-BB68-EC56B66FC2EC}" type="pres">
      <dgm:prSet presAssocID="{0912B1E7-3E3F-4146-AF93-5EF212937613}" presName="levelTx" presStyleLbl="revTx" presStyleIdx="0" presStyleCnt="0">
        <dgm:presLayoutVars>
          <dgm:chMax val="1"/>
          <dgm:bulletEnabled val="1"/>
        </dgm:presLayoutVars>
      </dgm:prSet>
      <dgm:spPr/>
      <dgm:t>
        <a:bodyPr/>
        <a:lstStyle/>
        <a:p>
          <a:endParaRPr lang="zh-CN" altLang="en-US"/>
        </a:p>
      </dgm:t>
    </dgm:pt>
    <dgm:pt modelId="{D67AC15F-0A11-4F3A-BE56-FF5E601D3762}" type="pres">
      <dgm:prSet presAssocID="{85C803AD-42FF-44C2-B62E-D138C0CC87A6}" presName="Name8" presStyleCnt="0"/>
      <dgm:spPr/>
    </dgm:pt>
    <dgm:pt modelId="{48127C07-0AD7-45C5-81EE-0AF5D0A39829}" type="pres">
      <dgm:prSet presAssocID="{85C803AD-42FF-44C2-B62E-D138C0CC87A6}" presName="level" presStyleLbl="node1" presStyleIdx="3" presStyleCnt="5">
        <dgm:presLayoutVars>
          <dgm:chMax val="1"/>
          <dgm:bulletEnabled val="1"/>
        </dgm:presLayoutVars>
      </dgm:prSet>
      <dgm:spPr/>
      <dgm:t>
        <a:bodyPr/>
        <a:lstStyle/>
        <a:p>
          <a:endParaRPr lang="zh-CN" altLang="en-US"/>
        </a:p>
      </dgm:t>
    </dgm:pt>
    <dgm:pt modelId="{3577EE71-6ED2-4CAF-A83C-9781AE63226D}" type="pres">
      <dgm:prSet presAssocID="{85C803AD-42FF-44C2-B62E-D138C0CC87A6}" presName="levelTx" presStyleLbl="revTx" presStyleIdx="0" presStyleCnt="0">
        <dgm:presLayoutVars>
          <dgm:chMax val="1"/>
          <dgm:bulletEnabled val="1"/>
        </dgm:presLayoutVars>
      </dgm:prSet>
      <dgm:spPr/>
      <dgm:t>
        <a:bodyPr/>
        <a:lstStyle/>
        <a:p>
          <a:endParaRPr lang="zh-CN" altLang="en-US"/>
        </a:p>
      </dgm:t>
    </dgm:pt>
    <dgm:pt modelId="{AAD55956-686E-4AFE-82FE-3AE6C700678B}" type="pres">
      <dgm:prSet presAssocID="{C268FB6D-A23E-4FF0-A1A4-B013A8A31F10}" presName="Name8" presStyleCnt="0"/>
      <dgm:spPr/>
    </dgm:pt>
    <dgm:pt modelId="{4DFFDEEC-0125-4486-9F10-55A05B1EE772}" type="pres">
      <dgm:prSet presAssocID="{C268FB6D-A23E-4FF0-A1A4-B013A8A31F10}" presName="level" presStyleLbl="node1" presStyleIdx="4" presStyleCnt="5">
        <dgm:presLayoutVars>
          <dgm:chMax val="1"/>
          <dgm:bulletEnabled val="1"/>
        </dgm:presLayoutVars>
      </dgm:prSet>
      <dgm:spPr/>
      <dgm:t>
        <a:bodyPr/>
        <a:lstStyle/>
        <a:p>
          <a:endParaRPr lang="zh-CN" altLang="en-US"/>
        </a:p>
      </dgm:t>
    </dgm:pt>
    <dgm:pt modelId="{FDDD58BC-7E2A-4B66-86FA-ECAE485FFAAC}" type="pres">
      <dgm:prSet presAssocID="{C268FB6D-A23E-4FF0-A1A4-B013A8A31F10}" presName="levelTx" presStyleLbl="revTx" presStyleIdx="0" presStyleCnt="0">
        <dgm:presLayoutVars>
          <dgm:chMax val="1"/>
          <dgm:bulletEnabled val="1"/>
        </dgm:presLayoutVars>
      </dgm:prSet>
      <dgm:spPr/>
      <dgm:t>
        <a:bodyPr/>
        <a:lstStyle/>
        <a:p>
          <a:endParaRPr lang="zh-CN" altLang="en-US"/>
        </a:p>
      </dgm:t>
    </dgm:pt>
  </dgm:ptLst>
  <dgm:cxnLst>
    <dgm:cxn modelId="{C0C605A2-FF2B-42B8-A6DE-037B6CF05B57}" type="presOf" srcId="{85C803AD-42FF-44C2-B62E-D138C0CC87A6}" destId="{3577EE71-6ED2-4CAF-A83C-9781AE63226D}" srcOrd="1" destOrd="0" presId="urn:microsoft.com/office/officeart/2005/8/layout/pyramid1"/>
    <dgm:cxn modelId="{CF006FD6-A5A5-4B4A-9881-2D07A2853CBF}" type="presOf" srcId="{C268FB6D-A23E-4FF0-A1A4-B013A8A31F10}" destId="{FDDD58BC-7E2A-4B66-86FA-ECAE485FFAAC}" srcOrd="1" destOrd="0" presId="urn:microsoft.com/office/officeart/2005/8/layout/pyramid1"/>
    <dgm:cxn modelId="{1DF15014-787C-4552-BAE4-7B53CE968D83}" type="presOf" srcId="{E9AA7B9E-F22D-4AC5-8BF1-8220FBAC5AD9}" destId="{379AEAD9-46E3-4AB0-B08E-BC18B757AD6B}" srcOrd="1" destOrd="0" presId="urn:microsoft.com/office/officeart/2005/8/layout/pyramid1"/>
    <dgm:cxn modelId="{0E5B30CE-FC11-432A-99EB-ABCEF82CBE56}" type="presOf" srcId="{0912B1E7-3E3F-4146-AF93-5EF212937613}" destId="{A54ED8D0-2067-4609-BB68-EC56B66FC2EC}" srcOrd="1" destOrd="0" presId="urn:microsoft.com/office/officeart/2005/8/layout/pyramid1"/>
    <dgm:cxn modelId="{1301537E-CC2E-4334-99EC-401B9DD36EFE}" type="presOf" srcId="{C268FB6D-A23E-4FF0-A1A4-B013A8A31F10}" destId="{4DFFDEEC-0125-4486-9F10-55A05B1EE772}" srcOrd="0" destOrd="0" presId="urn:microsoft.com/office/officeart/2005/8/layout/pyramid1"/>
    <dgm:cxn modelId="{0CB3A306-9520-46D3-A661-6F8DD563BBB3}" type="presOf" srcId="{0912B1E7-3E3F-4146-AF93-5EF212937613}" destId="{5E3DD9DB-F0ED-4EA4-BBA3-325A06DFF2CF}" srcOrd="0" destOrd="0" presId="urn:microsoft.com/office/officeart/2005/8/layout/pyramid1"/>
    <dgm:cxn modelId="{2D14F0DB-3915-4AE6-B4BE-F705EDD36AA2}" srcId="{14788407-7867-48CA-831C-37830CB6B249}" destId="{0912B1E7-3E3F-4146-AF93-5EF212937613}" srcOrd="2" destOrd="0" parTransId="{EA51A49E-B6B8-40AB-A887-1ED928D033F4}" sibTransId="{6C87EB0E-E852-4380-947C-836935BC81D5}"/>
    <dgm:cxn modelId="{5F46FA91-A288-4187-A9C3-63F18565D3F2}" type="presOf" srcId="{85C803AD-42FF-44C2-B62E-D138C0CC87A6}" destId="{48127C07-0AD7-45C5-81EE-0AF5D0A39829}" srcOrd="0" destOrd="0" presId="urn:microsoft.com/office/officeart/2005/8/layout/pyramid1"/>
    <dgm:cxn modelId="{546E0905-68EB-4D26-BAF8-43AAF63B5359}" srcId="{14788407-7867-48CA-831C-37830CB6B249}" destId="{C268FB6D-A23E-4FF0-A1A4-B013A8A31F10}" srcOrd="4" destOrd="0" parTransId="{03AA52CD-2F3A-447A-8E4B-5DE9CDD505A1}" sibTransId="{6D89A24C-FDBE-442C-8726-8734E2D7A445}"/>
    <dgm:cxn modelId="{A8FD88E7-FBD4-4963-AE76-EDAF5AE4BDDD}" srcId="{14788407-7867-48CA-831C-37830CB6B249}" destId="{D60CABAD-0E29-43C6-8938-4DB1B9F1BBFA}" srcOrd="0" destOrd="0" parTransId="{9FA16CA0-C74E-493D-9D67-0BB6FD0D870D}" sibTransId="{19339E39-65FB-44B4-AC0B-159F6C6E336D}"/>
    <dgm:cxn modelId="{AF87E7E3-51FB-4B2E-8231-EA77251B1F5B}" srcId="{14788407-7867-48CA-831C-37830CB6B249}" destId="{85C803AD-42FF-44C2-B62E-D138C0CC87A6}" srcOrd="3" destOrd="0" parTransId="{9C6C9429-BB82-4EA8-BA8B-21FEA666392D}" sibTransId="{1DA8BCEA-F449-4FAA-B0B0-008B10C42F6B}"/>
    <dgm:cxn modelId="{D7EFC641-8071-4347-AAE9-5CA09A674CF3}" type="presOf" srcId="{D60CABAD-0E29-43C6-8938-4DB1B9F1BBFA}" destId="{5539ED87-DFC9-48CF-BA66-3B10FFC0D3DC}" srcOrd="1" destOrd="0" presId="urn:microsoft.com/office/officeart/2005/8/layout/pyramid1"/>
    <dgm:cxn modelId="{CFCDE80F-2F03-42DC-9F31-E2C77537536D}" type="presOf" srcId="{14788407-7867-48CA-831C-37830CB6B249}" destId="{E5D02287-A28F-4CF3-A93A-2680CBD4CAC4}" srcOrd="0" destOrd="0" presId="urn:microsoft.com/office/officeart/2005/8/layout/pyramid1"/>
    <dgm:cxn modelId="{5EAB8940-F2B2-47AF-8A2C-5CA4F032F988}" type="presOf" srcId="{E9AA7B9E-F22D-4AC5-8BF1-8220FBAC5AD9}" destId="{EF870063-7454-48E7-B4E0-60DA5EED927B}" srcOrd="0" destOrd="0" presId="urn:microsoft.com/office/officeart/2005/8/layout/pyramid1"/>
    <dgm:cxn modelId="{0459DFEA-2108-48CA-A572-61C5AD8CC1B5}" srcId="{14788407-7867-48CA-831C-37830CB6B249}" destId="{E9AA7B9E-F22D-4AC5-8BF1-8220FBAC5AD9}" srcOrd="1" destOrd="0" parTransId="{ED0387F7-4903-4259-B749-4B02FB30D852}" sibTransId="{8F76A0DA-4815-4602-B736-8A11FDC9CFE3}"/>
    <dgm:cxn modelId="{BB9C6731-1F12-4CA2-9ABC-F77922AE234C}" type="presOf" srcId="{D60CABAD-0E29-43C6-8938-4DB1B9F1BBFA}" destId="{53FF4E98-787B-4206-A404-CF35352A6C30}" srcOrd="0" destOrd="0" presId="urn:microsoft.com/office/officeart/2005/8/layout/pyramid1"/>
    <dgm:cxn modelId="{9E87C7D5-3DAB-461F-A87B-4E9AFE53822F}" type="presParOf" srcId="{E5D02287-A28F-4CF3-A93A-2680CBD4CAC4}" destId="{22EFCC4F-33DE-4A80-BA18-5CC75EAB647C}" srcOrd="0" destOrd="0" presId="urn:microsoft.com/office/officeart/2005/8/layout/pyramid1"/>
    <dgm:cxn modelId="{788CCA79-A695-43CC-A4F0-5FBF314E2D26}" type="presParOf" srcId="{22EFCC4F-33DE-4A80-BA18-5CC75EAB647C}" destId="{53FF4E98-787B-4206-A404-CF35352A6C30}" srcOrd="0" destOrd="0" presId="urn:microsoft.com/office/officeart/2005/8/layout/pyramid1"/>
    <dgm:cxn modelId="{C8F2F1D1-A76E-4E6F-B6AC-83BEEDE02942}" type="presParOf" srcId="{22EFCC4F-33DE-4A80-BA18-5CC75EAB647C}" destId="{5539ED87-DFC9-48CF-BA66-3B10FFC0D3DC}" srcOrd="1" destOrd="0" presId="urn:microsoft.com/office/officeart/2005/8/layout/pyramid1"/>
    <dgm:cxn modelId="{578A3A56-56F6-49EE-871D-D9F72760FC68}" type="presParOf" srcId="{E5D02287-A28F-4CF3-A93A-2680CBD4CAC4}" destId="{FABFB7BE-5DB4-4CCA-A799-85C48F3CF095}" srcOrd="1" destOrd="0" presId="urn:microsoft.com/office/officeart/2005/8/layout/pyramid1"/>
    <dgm:cxn modelId="{038719C3-3F3E-4409-9F06-9D20F1089EA1}" type="presParOf" srcId="{FABFB7BE-5DB4-4CCA-A799-85C48F3CF095}" destId="{EF870063-7454-48E7-B4E0-60DA5EED927B}" srcOrd="0" destOrd="0" presId="urn:microsoft.com/office/officeart/2005/8/layout/pyramid1"/>
    <dgm:cxn modelId="{C8ADD20E-6151-477A-B63D-4F7B51CC521A}" type="presParOf" srcId="{FABFB7BE-5DB4-4CCA-A799-85C48F3CF095}" destId="{379AEAD9-46E3-4AB0-B08E-BC18B757AD6B}" srcOrd="1" destOrd="0" presId="urn:microsoft.com/office/officeart/2005/8/layout/pyramid1"/>
    <dgm:cxn modelId="{A842C092-E30A-45B1-B35A-4D87579D7DAC}" type="presParOf" srcId="{E5D02287-A28F-4CF3-A93A-2680CBD4CAC4}" destId="{C67EDFD8-133C-4C9A-84AA-E3EAC11AFE7A}" srcOrd="2" destOrd="0" presId="urn:microsoft.com/office/officeart/2005/8/layout/pyramid1"/>
    <dgm:cxn modelId="{46119BFB-02AC-422D-BFD6-8947101651E1}" type="presParOf" srcId="{C67EDFD8-133C-4C9A-84AA-E3EAC11AFE7A}" destId="{5E3DD9DB-F0ED-4EA4-BBA3-325A06DFF2CF}" srcOrd="0" destOrd="0" presId="urn:microsoft.com/office/officeart/2005/8/layout/pyramid1"/>
    <dgm:cxn modelId="{0DE14A98-782C-4713-A0DF-4A177B54B044}" type="presParOf" srcId="{C67EDFD8-133C-4C9A-84AA-E3EAC11AFE7A}" destId="{A54ED8D0-2067-4609-BB68-EC56B66FC2EC}" srcOrd="1" destOrd="0" presId="urn:microsoft.com/office/officeart/2005/8/layout/pyramid1"/>
    <dgm:cxn modelId="{888E8D08-BFDB-4B42-B214-6569B7089ADB}" type="presParOf" srcId="{E5D02287-A28F-4CF3-A93A-2680CBD4CAC4}" destId="{D67AC15F-0A11-4F3A-BE56-FF5E601D3762}" srcOrd="3" destOrd="0" presId="urn:microsoft.com/office/officeart/2005/8/layout/pyramid1"/>
    <dgm:cxn modelId="{313C42F0-B11F-4955-AD35-6DE8395E5736}" type="presParOf" srcId="{D67AC15F-0A11-4F3A-BE56-FF5E601D3762}" destId="{48127C07-0AD7-45C5-81EE-0AF5D0A39829}" srcOrd="0" destOrd="0" presId="urn:microsoft.com/office/officeart/2005/8/layout/pyramid1"/>
    <dgm:cxn modelId="{5FB7B80C-A4C3-4095-8F17-D024143CBFB3}" type="presParOf" srcId="{D67AC15F-0A11-4F3A-BE56-FF5E601D3762}" destId="{3577EE71-6ED2-4CAF-A83C-9781AE63226D}" srcOrd="1" destOrd="0" presId="urn:microsoft.com/office/officeart/2005/8/layout/pyramid1"/>
    <dgm:cxn modelId="{1D8B7203-0FCA-457C-9766-C9B7E38B1B21}" type="presParOf" srcId="{E5D02287-A28F-4CF3-A93A-2680CBD4CAC4}" destId="{AAD55956-686E-4AFE-82FE-3AE6C700678B}" srcOrd="4" destOrd="0" presId="urn:microsoft.com/office/officeart/2005/8/layout/pyramid1"/>
    <dgm:cxn modelId="{DA043736-06E1-4DA3-9764-0C089072D641}" type="presParOf" srcId="{AAD55956-686E-4AFE-82FE-3AE6C700678B}" destId="{4DFFDEEC-0125-4486-9F10-55A05B1EE772}" srcOrd="0" destOrd="0" presId="urn:microsoft.com/office/officeart/2005/8/layout/pyramid1"/>
    <dgm:cxn modelId="{1FE3B75E-4EE6-426C-9245-3AB2981EFCEA}" type="presParOf" srcId="{AAD55956-686E-4AFE-82FE-3AE6C700678B}" destId="{FDDD58BC-7E2A-4B66-86FA-ECAE485FFAAC}" srcOrd="1" destOrd="0" presId="urn:microsoft.com/office/officeart/2005/8/layout/pyramid1"/>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365D912B-F65D-4047-8413-AEFFA67B6CB9}" type="doc">
      <dgm:prSet loTypeId="urn:microsoft.com/office/officeart/2005/8/layout/pyramid1" loCatId="pyramid" qsTypeId="urn:microsoft.com/office/officeart/2005/8/quickstyle/simple1" qsCatId="simple" csTypeId="urn:microsoft.com/office/officeart/2005/8/colors/accent1_3" csCatId="accent1" phldr="1"/>
      <dgm:spPr/>
    </dgm:pt>
    <dgm:pt modelId="{55D0B5C2-E4BF-46B7-A829-9E461DF722E3}">
      <dgm:prSet phldrT="[Text]" custT="1"/>
      <dgm:spPr/>
      <dgm:t>
        <a:bodyPr/>
        <a:lstStyle/>
        <a:p>
          <a:r>
            <a:rPr lang="en-US" altLang="zh-CN" sz="1800" dirty="0" smtClean="0"/>
            <a:t>1</a:t>
          </a:r>
          <a:endParaRPr lang="zh-CN" altLang="en-US" sz="1800" dirty="0"/>
        </a:p>
      </dgm:t>
    </dgm:pt>
    <dgm:pt modelId="{FCE7764A-D048-47E2-B740-9F696C6A1600}" type="parTrans" cxnId="{881431BD-2317-46C8-B970-A8D26F4C9A36}">
      <dgm:prSet/>
      <dgm:spPr/>
      <dgm:t>
        <a:bodyPr/>
        <a:lstStyle/>
        <a:p>
          <a:endParaRPr lang="zh-CN" altLang="en-US" sz="1800">
            <a:solidFill>
              <a:schemeClr val="bg1"/>
            </a:solidFill>
          </a:endParaRPr>
        </a:p>
      </dgm:t>
    </dgm:pt>
    <dgm:pt modelId="{8594B1F4-6ABB-4F89-85FE-8706CBD40016}" type="sibTrans" cxnId="{881431BD-2317-46C8-B970-A8D26F4C9A36}">
      <dgm:prSet/>
      <dgm:spPr/>
      <dgm:t>
        <a:bodyPr/>
        <a:lstStyle/>
        <a:p>
          <a:endParaRPr lang="zh-CN" altLang="en-US" sz="1800">
            <a:solidFill>
              <a:schemeClr val="bg1"/>
            </a:solidFill>
          </a:endParaRPr>
        </a:p>
      </dgm:t>
    </dgm:pt>
    <dgm:pt modelId="{F031DF73-F2BC-47E8-9B7E-1391C0874A4C}">
      <dgm:prSet phldrT="[Text]" custT="1"/>
      <dgm:spPr/>
      <dgm:t>
        <a:bodyPr/>
        <a:lstStyle/>
        <a:p>
          <a:r>
            <a:rPr lang="en-US" altLang="zh-CN" sz="1800" smtClean="0"/>
            <a:t>2</a:t>
          </a:r>
          <a:endParaRPr lang="zh-CN" altLang="en-US" sz="1800" dirty="0"/>
        </a:p>
      </dgm:t>
    </dgm:pt>
    <dgm:pt modelId="{3651B620-5F61-4059-8D58-8784A520E2D7}" type="parTrans" cxnId="{DEB3C25A-EC0F-48DC-85E2-5054674DEFD5}">
      <dgm:prSet/>
      <dgm:spPr/>
      <dgm:t>
        <a:bodyPr/>
        <a:lstStyle/>
        <a:p>
          <a:endParaRPr lang="zh-CN" altLang="en-US" sz="1800">
            <a:solidFill>
              <a:schemeClr val="bg1"/>
            </a:solidFill>
          </a:endParaRPr>
        </a:p>
      </dgm:t>
    </dgm:pt>
    <dgm:pt modelId="{F4AA6B1E-ADE0-4FD6-B9D1-00732D801DF3}" type="sibTrans" cxnId="{DEB3C25A-EC0F-48DC-85E2-5054674DEFD5}">
      <dgm:prSet/>
      <dgm:spPr/>
      <dgm:t>
        <a:bodyPr/>
        <a:lstStyle/>
        <a:p>
          <a:endParaRPr lang="zh-CN" altLang="en-US" sz="1800">
            <a:solidFill>
              <a:schemeClr val="bg1"/>
            </a:solidFill>
          </a:endParaRPr>
        </a:p>
      </dgm:t>
    </dgm:pt>
    <dgm:pt modelId="{62317F4D-8CCA-4AB9-8FCC-28EAC1B954A3}">
      <dgm:prSet phldrT="[Text]" custT="1"/>
      <dgm:spPr/>
      <dgm:t>
        <a:bodyPr/>
        <a:lstStyle/>
        <a:p>
          <a:r>
            <a:rPr lang="en-US" altLang="zh-CN" sz="1800" smtClean="0"/>
            <a:t>3</a:t>
          </a:r>
          <a:endParaRPr lang="zh-CN" altLang="en-US" sz="1800" dirty="0"/>
        </a:p>
      </dgm:t>
    </dgm:pt>
    <dgm:pt modelId="{A06A6420-9298-4FBC-8D20-800BE2D20CE1}" type="parTrans" cxnId="{1C5E7C42-5CCC-46F7-A303-BED3DA1E57B6}">
      <dgm:prSet/>
      <dgm:spPr/>
      <dgm:t>
        <a:bodyPr/>
        <a:lstStyle/>
        <a:p>
          <a:endParaRPr lang="zh-CN" altLang="en-US" sz="1800">
            <a:solidFill>
              <a:schemeClr val="bg1"/>
            </a:solidFill>
          </a:endParaRPr>
        </a:p>
      </dgm:t>
    </dgm:pt>
    <dgm:pt modelId="{A27E5E31-AE4F-41F3-BB4D-E657C3397C29}" type="sibTrans" cxnId="{1C5E7C42-5CCC-46F7-A303-BED3DA1E57B6}">
      <dgm:prSet/>
      <dgm:spPr/>
      <dgm:t>
        <a:bodyPr/>
        <a:lstStyle/>
        <a:p>
          <a:endParaRPr lang="zh-CN" altLang="en-US" sz="1800">
            <a:solidFill>
              <a:schemeClr val="bg1"/>
            </a:solidFill>
          </a:endParaRPr>
        </a:p>
      </dgm:t>
    </dgm:pt>
    <dgm:pt modelId="{E0345C47-C8DC-4C49-BBF4-55C3B01BC611}" type="pres">
      <dgm:prSet presAssocID="{365D912B-F65D-4047-8413-AEFFA67B6CB9}" presName="Name0" presStyleCnt="0">
        <dgm:presLayoutVars>
          <dgm:dir/>
          <dgm:animLvl val="lvl"/>
          <dgm:resizeHandles val="exact"/>
        </dgm:presLayoutVars>
      </dgm:prSet>
      <dgm:spPr/>
    </dgm:pt>
    <dgm:pt modelId="{1B8B06F6-08B7-4A6A-B30E-1D5C9825D72A}" type="pres">
      <dgm:prSet presAssocID="{55D0B5C2-E4BF-46B7-A829-9E461DF722E3}" presName="Name8" presStyleCnt="0"/>
      <dgm:spPr/>
    </dgm:pt>
    <dgm:pt modelId="{72AECAEE-4A96-4F7E-80F5-250C95A09FE4}" type="pres">
      <dgm:prSet presAssocID="{55D0B5C2-E4BF-46B7-A829-9E461DF722E3}" presName="level" presStyleLbl="node1" presStyleIdx="0" presStyleCnt="3">
        <dgm:presLayoutVars>
          <dgm:chMax val="1"/>
          <dgm:bulletEnabled val="1"/>
        </dgm:presLayoutVars>
      </dgm:prSet>
      <dgm:spPr/>
      <dgm:t>
        <a:bodyPr/>
        <a:lstStyle/>
        <a:p>
          <a:endParaRPr lang="zh-CN" altLang="en-US"/>
        </a:p>
      </dgm:t>
    </dgm:pt>
    <dgm:pt modelId="{7FC4BE46-AE2E-4E63-AEEB-4944E1105AB7}" type="pres">
      <dgm:prSet presAssocID="{55D0B5C2-E4BF-46B7-A829-9E461DF722E3}" presName="levelTx" presStyleLbl="revTx" presStyleIdx="0" presStyleCnt="0">
        <dgm:presLayoutVars>
          <dgm:chMax val="1"/>
          <dgm:bulletEnabled val="1"/>
        </dgm:presLayoutVars>
      </dgm:prSet>
      <dgm:spPr/>
      <dgm:t>
        <a:bodyPr/>
        <a:lstStyle/>
        <a:p>
          <a:endParaRPr lang="zh-CN" altLang="en-US"/>
        </a:p>
      </dgm:t>
    </dgm:pt>
    <dgm:pt modelId="{640A347F-5D0E-444D-9050-FA67EACBA67B}" type="pres">
      <dgm:prSet presAssocID="{F031DF73-F2BC-47E8-9B7E-1391C0874A4C}" presName="Name8" presStyleCnt="0"/>
      <dgm:spPr/>
    </dgm:pt>
    <dgm:pt modelId="{48F81DF3-D672-47A8-B957-37721055C2EE}" type="pres">
      <dgm:prSet presAssocID="{F031DF73-F2BC-47E8-9B7E-1391C0874A4C}" presName="level" presStyleLbl="node1" presStyleIdx="1" presStyleCnt="3">
        <dgm:presLayoutVars>
          <dgm:chMax val="1"/>
          <dgm:bulletEnabled val="1"/>
        </dgm:presLayoutVars>
      </dgm:prSet>
      <dgm:spPr/>
      <dgm:t>
        <a:bodyPr/>
        <a:lstStyle/>
        <a:p>
          <a:endParaRPr lang="zh-CN" altLang="en-US"/>
        </a:p>
      </dgm:t>
    </dgm:pt>
    <dgm:pt modelId="{FD4337AF-E5CF-4351-9DA0-8C603BE0777A}" type="pres">
      <dgm:prSet presAssocID="{F031DF73-F2BC-47E8-9B7E-1391C0874A4C}" presName="levelTx" presStyleLbl="revTx" presStyleIdx="0" presStyleCnt="0">
        <dgm:presLayoutVars>
          <dgm:chMax val="1"/>
          <dgm:bulletEnabled val="1"/>
        </dgm:presLayoutVars>
      </dgm:prSet>
      <dgm:spPr/>
      <dgm:t>
        <a:bodyPr/>
        <a:lstStyle/>
        <a:p>
          <a:endParaRPr lang="zh-CN" altLang="en-US"/>
        </a:p>
      </dgm:t>
    </dgm:pt>
    <dgm:pt modelId="{74590F07-F3D3-40F0-B7ED-12AC84A05D1F}" type="pres">
      <dgm:prSet presAssocID="{62317F4D-8CCA-4AB9-8FCC-28EAC1B954A3}" presName="Name8" presStyleCnt="0"/>
      <dgm:spPr/>
    </dgm:pt>
    <dgm:pt modelId="{250DA068-0B38-4A50-A085-3EBBE31D0E29}" type="pres">
      <dgm:prSet presAssocID="{62317F4D-8CCA-4AB9-8FCC-28EAC1B954A3}" presName="level" presStyleLbl="node1" presStyleIdx="2" presStyleCnt="3">
        <dgm:presLayoutVars>
          <dgm:chMax val="1"/>
          <dgm:bulletEnabled val="1"/>
        </dgm:presLayoutVars>
      </dgm:prSet>
      <dgm:spPr/>
      <dgm:t>
        <a:bodyPr/>
        <a:lstStyle/>
        <a:p>
          <a:endParaRPr lang="zh-CN" altLang="en-US"/>
        </a:p>
      </dgm:t>
    </dgm:pt>
    <dgm:pt modelId="{D030A742-6638-4F5A-9838-C53ED283A570}" type="pres">
      <dgm:prSet presAssocID="{62317F4D-8CCA-4AB9-8FCC-28EAC1B954A3}" presName="levelTx" presStyleLbl="revTx" presStyleIdx="0" presStyleCnt="0">
        <dgm:presLayoutVars>
          <dgm:chMax val="1"/>
          <dgm:bulletEnabled val="1"/>
        </dgm:presLayoutVars>
      </dgm:prSet>
      <dgm:spPr/>
      <dgm:t>
        <a:bodyPr/>
        <a:lstStyle/>
        <a:p>
          <a:endParaRPr lang="zh-CN" altLang="en-US"/>
        </a:p>
      </dgm:t>
    </dgm:pt>
  </dgm:ptLst>
  <dgm:cxnLst>
    <dgm:cxn modelId="{881431BD-2317-46C8-B970-A8D26F4C9A36}" srcId="{365D912B-F65D-4047-8413-AEFFA67B6CB9}" destId="{55D0B5C2-E4BF-46B7-A829-9E461DF722E3}" srcOrd="0" destOrd="0" parTransId="{FCE7764A-D048-47E2-B740-9F696C6A1600}" sibTransId="{8594B1F4-6ABB-4F89-85FE-8706CBD40016}"/>
    <dgm:cxn modelId="{0AA277F3-6418-4C42-B99B-8D72435C0CD2}" type="presOf" srcId="{62317F4D-8CCA-4AB9-8FCC-28EAC1B954A3}" destId="{D030A742-6638-4F5A-9838-C53ED283A570}" srcOrd="1" destOrd="0" presId="urn:microsoft.com/office/officeart/2005/8/layout/pyramid1"/>
    <dgm:cxn modelId="{E8665686-0D3B-4D31-B8AD-076B8907AD47}" type="presOf" srcId="{F031DF73-F2BC-47E8-9B7E-1391C0874A4C}" destId="{FD4337AF-E5CF-4351-9DA0-8C603BE0777A}" srcOrd="1" destOrd="0" presId="urn:microsoft.com/office/officeart/2005/8/layout/pyramid1"/>
    <dgm:cxn modelId="{5A45A1DF-7756-44BA-9668-DFB333DC1D76}" type="presOf" srcId="{62317F4D-8CCA-4AB9-8FCC-28EAC1B954A3}" destId="{250DA068-0B38-4A50-A085-3EBBE31D0E29}" srcOrd="0" destOrd="0" presId="urn:microsoft.com/office/officeart/2005/8/layout/pyramid1"/>
    <dgm:cxn modelId="{038AF2D9-D2A0-47B5-8225-5BBD12BFFA3D}" type="presOf" srcId="{F031DF73-F2BC-47E8-9B7E-1391C0874A4C}" destId="{48F81DF3-D672-47A8-B957-37721055C2EE}" srcOrd="0" destOrd="0" presId="urn:microsoft.com/office/officeart/2005/8/layout/pyramid1"/>
    <dgm:cxn modelId="{1C5E7C42-5CCC-46F7-A303-BED3DA1E57B6}" srcId="{365D912B-F65D-4047-8413-AEFFA67B6CB9}" destId="{62317F4D-8CCA-4AB9-8FCC-28EAC1B954A3}" srcOrd="2" destOrd="0" parTransId="{A06A6420-9298-4FBC-8D20-800BE2D20CE1}" sibTransId="{A27E5E31-AE4F-41F3-BB4D-E657C3397C29}"/>
    <dgm:cxn modelId="{58BD7BC3-032C-469F-8C13-FE6C8CF04B86}" type="presOf" srcId="{55D0B5C2-E4BF-46B7-A829-9E461DF722E3}" destId="{72AECAEE-4A96-4F7E-80F5-250C95A09FE4}" srcOrd="0" destOrd="0" presId="urn:microsoft.com/office/officeart/2005/8/layout/pyramid1"/>
    <dgm:cxn modelId="{76EC60D8-1B23-4BC0-BE61-0A5B9C94AD63}" type="presOf" srcId="{55D0B5C2-E4BF-46B7-A829-9E461DF722E3}" destId="{7FC4BE46-AE2E-4E63-AEEB-4944E1105AB7}" srcOrd="1" destOrd="0" presId="urn:microsoft.com/office/officeart/2005/8/layout/pyramid1"/>
    <dgm:cxn modelId="{DEB3C25A-EC0F-48DC-85E2-5054674DEFD5}" srcId="{365D912B-F65D-4047-8413-AEFFA67B6CB9}" destId="{F031DF73-F2BC-47E8-9B7E-1391C0874A4C}" srcOrd="1" destOrd="0" parTransId="{3651B620-5F61-4059-8D58-8784A520E2D7}" sibTransId="{F4AA6B1E-ADE0-4FD6-B9D1-00732D801DF3}"/>
    <dgm:cxn modelId="{7A740A17-F9E2-4D31-A12C-DF6C9E7AE9DC}" type="presOf" srcId="{365D912B-F65D-4047-8413-AEFFA67B6CB9}" destId="{E0345C47-C8DC-4C49-BBF4-55C3B01BC611}" srcOrd="0" destOrd="0" presId="urn:microsoft.com/office/officeart/2005/8/layout/pyramid1"/>
    <dgm:cxn modelId="{8CE73C51-1D5E-462B-9569-EF05BB105BE5}" type="presParOf" srcId="{E0345C47-C8DC-4C49-BBF4-55C3B01BC611}" destId="{1B8B06F6-08B7-4A6A-B30E-1D5C9825D72A}" srcOrd="0" destOrd="0" presId="urn:microsoft.com/office/officeart/2005/8/layout/pyramid1"/>
    <dgm:cxn modelId="{06A53E44-45E1-446B-ADAF-642D045ECA8F}" type="presParOf" srcId="{1B8B06F6-08B7-4A6A-B30E-1D5C9825D72A}" destId="{72AECAEE-4A96-4F7E-80F5-250C95A09FE4}" srcOrd="0" destOrd="0" presId="urn:microsoft.com/office/officeart/2005/8/layout/pyramid1"/>
    <dgm:cxn modelId="{A02D9F39-7AF9-4D07-99B4-A2E7849E90E5}" type="presParOf" srcId="{1B8B06F6-08B7-4A6A-B30E-1D5C9825D72A}" destId="{7FC4BE46-AE2E-4E63-AEEB-4944E1105AB7}" srcOrd="1" destOrd="0" presId="urn:microsoft.com/office/officeart/2005/8/layout/pyramid1"/>
    <dgm:cxn modelId="{9C7F0B9E-7443-4495-ACC4-9D4105F59191}" type="presParOf" srcId="{E0345C47-C8DC-4C49-BBF4-55C3B01BC611}" destId="{640A347F-5D0E-444D-9050-FA67EACBA67B}" srcOrd="1" destOrd="0" presId="urn:microsoft.com/office/officeart/2005/8/layout/pyramid1"/>
    <dgm:cxn modelId="{EF89A98B-6150-4A7E-9475-B6103AF25714}" type="presParOf" srcId="{640A347F-5D0E-444D-9050-FA67EACBA67B}" destId="{48F81DF3-D672-47A8-B957-37721055C2EE}" srcOrd="0" destOrd="0" presId="urn:microsoft.com/office/officeart/2005/8/layout/pyramid1"/>
    <dgm:cxn modelId="{32B67C44-9E6D-41DD-8442-32FA7CE7190C}" type="presParOf" srcId="{640A347F-5D0E-444D-9050-FA67EACBA67B}" destId="{FD4337AF-E5CF-4351-9DA0-8C603BE0777A}" srcOrd="1" destOrd="0" presId="urn:microsoft.com/office/officeart/2005/8/layout/pyramid1"/>
    <dgm:cxn modelId="{1BD40479-70DC-4469-B97A-89C077EEF640}" type="presParOf" srcId="{E0345C47-C8DC-4C49-BBF4-55C3B01BC611}" destId="{74590F07-F3D3-40F0-B7ED-12AC84A05D1F}" srcOrd="2" destOrd="0" presId="urn:microsoft.com/office/officeart/2005/8/layout/pyramid1"/>
    <dgm:cxn modelId="{16094D3D-5F6D-4C25-B34E-A67473158B90}" type="presParOf" srcId="{74590F07-F3D3-40F0-B7ED-12AC84A05D1F}" destId="{250DA068-0B38-4A50-A085-3EBBE31D0E29}" srcOrd="0" destOrd="0" presId="urn:microsoft.com/office/officeart/2005/8/layout/pyramid1"/>
    <dgm:cxn modelId="{83224E81-6F22-48E9-AC1B-B96F8CE1A5CF}" type="presParOf" srcId="{74590F07-F3D3-40F0-B7ED-12AC84A05D1F}" destId="{D030A742-6638-4F5A-9838-C53ED283A570}" srcOrd="1" destOrd="0" presId="urn:microsoft.com/office/officeart/2005/8/layout/pyramid1"/>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F76F59D-D284-43F7-A04C-E2DD805BCE8B}">
      <dsp:nvSpPr>
        <dsp:cNvPr id="0" name=""/>
        <dsp:cNvSpPr/>
      </dsp:nvSpPr>
      <dsp:spPr>
        <a:xfrm>
          <a:off x="346451" y="0"/>
          <a:ext cx="704333" cy="391296"/>
        </a:xfrm>
        <a:prstGeom prst="roundRect">
          <a:avLst>
            <a:gd name="adj" fmla="val 1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sym typeface="Wingdings" pitchFamily="2" charset="2"/>
            </a:rPr>
            <a:t></a:t>
          </a:r>
          <a:endParaRPr lang="en-US" sz="1700" kern="1200" dirty="0"/>
        </a:p>
      </dsp:txBody>
      <dsp:txXfrm>
        <a:off x="346451" y="0"/>
        <a:ext cx="704333" cy="391296"/>
      </dsp:txXfrm>
    </dsp:sp>
    <dsp:sp modelId="{7C5FFCBB-D199-4D3F-B7A4-4818A2E9FB6F}">
      <dsp:nvSpPr>
        <dsp:cNvPr id="0" name=""/>
        <dsp:cNvSpPr/>
      </dsp:nvSpPr>
      <dsp:spPr>
        <a:xfrm>
          <a:off x="1363821" y="0"/>
          <a:ext cx="704333" cy="391296"/>
        </a:xfrm>
        <a:prstGeom prst="roundRect">
          <a:avLst>
            <a:gd name="adj" fmla="val 1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sym typeface="Wingdings" pitchFamily="2" charset="2"/>
            </a:rPr>
            <a:t></a:t>
          </a:r>
          <a:endParaRPr lang="en-US" sz="1700" kern="1200" dirty="0"/>
        </a:p>
      </dsp:txBody>
      <dsp:txXfrm>
        <a:off x="1363821" y="0"/>
        <a:ext cx="704333" cy="391296"/>
      </dsp:txXfrm>
    </dsp:sp>
    <dsp:sp modelId="{3602C979-9681-471B-8C90-B00F725E1236}">
      <dsp:nvSpPr>
        <dsp:cNvPr id="0" name=""/>
        <dsp:cNvSpPr/>
      </dsp:nvSpPr>
      <dsp:spPr>
        <a:xfrm>
          <a:off x="1060566" y="1663008"/>
          <a:ext cx="293472" cy="293472"/>
        </a:xfrm>
        <a:prstGeom prst="triangle">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D5414B5-8D56-435A-BF4C-BC06B1F75C75}">
      <dsp:nvSpPr>
        <dsp:cNvPr id="0" name=""/>
        <dsp:cNvSpPr/>
      </dsp:nvSpPr>
      <dsp:spPr>
        <a:xfrm rot="21360000">
          <a:off x="326617" y="1537252"/>
          <a:ext cx="1761370" cy="123167"/>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1A90CD5-280F-493B-B340-6928C266926A}">
      <dsp:nvSpPr>
        <dsp:cNvPr id="0" name=""/>
        <dsp:cNvSpPr/>
      </dsp:nvSpPr>
      <dsp:spPr>
        <a:xfrm rot="21360000">
          <a:off x="327667" y="1229304"/>
          <a:ext cx="702770" cy="32741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miner</a:t>
          </a:r>
          <a:endParaRPr lang="en-US" sz="1300" kern="1200" dirty="0"/>
        </a:p>
      </dsp:txBody>
      <dsp:txXfrm rot="21360000">
        <a:off x="327667" y="1229304"/>
        <a:ext cx="702770" cy="327419"/>
      </dsp:txXfrm>
    </dsp:sp>
    <dsp:sp modelId="{E4DC25E0-69CC-4BE8-B4B0-6D296E95C8E9}">
      <dsp:nvSpPr>
        <dsp:cNvPr id="0" name=""/>
        <dsp:cNvSpPr/>
      </dsp:nvSpPr>
      <dsp:spPr>
        <a:xfrm rot="21360000">
          <a:off x="302233" y="877138"/>
          <a:ext cx="702770" cy="32741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Miner</a:t>
          </a:r>
          <a:endParaRPr lang="en-US" sz="1300" kern="1200" dirty="0"/>
        </a:p>
      </dsp:txBody>
      <dsp:txXfrm rot="21360000">
        <a:off x="302233" y="877138"/>
        <a:ext cx="702770" cy="327419"/>
      </dsp:txXfrm>
    </dsp:sp>
    <dsp:sp modelId="{C1FA9FBF-B4C1-4AD0-ABB5-9AC0B896001D}">
      <dsp:nvSpPr>
        <dsp:cNvPr id="0" name=""/>
        <dsp:cNvSpPr/>
      </dsp:nvSpPr>
      <dsp:spPr>
        <a:xfrm rot="21360000">
          <a:off x="276799" y="532797"/>
          <a:ext cx="702770" cy="32741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miner</a:t>
          </a:r>
          <a:endParaRPr lang="en-US" sz="1300" kern="1200" dirty="0"/>
        </a:p>
      </dsp:txBody>
      <dsp:txXfrm rot="21360000">
        <a:off x="276799" y="532797"/>
        <a:ext cx="702770" cy="327419"/>
      </dsp:txXfrm>
    </dsp:sp>
    <dsp:sp modelId="{A504CB9D-8941-4EDF-8378-68B82435ED76}">
      <dsp:nvSpPr>
        <dsp:cNvPr id="0" name=""/>
        <dsp:cNvSpPr/>
      </dsp:nvSpPr>
      <dsp:spPr>
        <a:xfrm rot="21360000">
          <a:off x="1335255" y="1158871"/>
          <a:ext cx="702770" cy="32741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user</a:t>
          </a:r>
          <a:endParaRPr lang="en-US" sz="1300" kern="1200" dirty="0"/>
        </a:p>
      </dsp:txBody>
      <dsp:txXfrm rot="21360000">
        <a:off x="1335255" y="1158871"/>
        <a:ext cx="702770" cy="327419"/>
      </dsp:txXfrm>
    </dsp:sp>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2AECAEE-4A96-4F7E-80F5-250C95A09FE4}">
      <dsp:nvSpPr>
        <dsp:cNvPr id="0" name=""/>
        <dsp:cNvSpPr/>
      </dsp:nvSpPr>
      <dsp:spPr>
        <a:xfrm>
          <a:off x="508000" y="0"/>
          <a:ext cx="508000" cy="1219199"/>
        </a:xfrm>
        <a:prstGeom prst="trapezoid">
          <a:avLst>
            <a:gd name="adj" fmla="val 5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altLang="zh-CN" sz="1800" kern="1200" dirty="0" smtClean="0">
              <a:solidFill>
                <a:schemeClr val="bg1"/>
              </a:solidFill>
            </a:rPr>
            <a:t>1</a:t>
          </a:r>
          <a:endParaRPr lang="zh-CN" altLang="en-US" sz="1800" kern="1200" dirty="0">
            <a:solidFill>
              <a:schemeClr val="bg1"/>
            </a:solidFill>
          </a:endParaRPr>
        </a:p>
      </dsp:txBody>
      <dsp:txXfrm>
        <a:off x="508000" y="0"/>
        <a:ext cx="508000" cy="1219199"/>
      </dsp:txXfrm>
    </dsp:sp>
    <dsp:sp modelId="{48F81DF3-D672-47A8-B957-37721055C2EE}">
      <dsp:nvSpPr>
        <dsp:cNvPr id="0" name=""/>
        <dsp:cNvSpPr/>
      </dsp:nvSpPr>
      <dsp:spPr>
        <a:xfrm>
          <a:off x="254000" y="1219199"/>
          <a:ext cx="1016000" cy="1219199"/>
        </a:xfrm>
        <a:prstGeom prst="trapezoid">
          <a:avLst>
            <a:gd name="adj" fmla="val 25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altLang="zh-CN" sz="1800" kern="1200" dirty="0" smtClean="0">
              <a:solidFill>
                <a:schemeClr val="bg1"/>
              </a:solidFill>
            </a:rPr>
            <a:t>2</a:t>
          </a:r>
          <a:endParaRPr lang="zh-CN" altLang="en-US" sz="1800" kern="1200" dirty="0">
            <a:solidFill>
              <a:schemeClr val="bg1"/>
            </a:solidFill>
          </a:endParaRPr>
        </a:p>
      </dsp:txBody>
      <dsp:txXfrm>
        <a:off x="431800" y="1219199"/>
        <a:ext cx="660400" cy="1219199"/>
      </dsp:txXfrm>
    </dsp:sp>
    <dsp:sp modelId="{250DA068-0B38-4A50-A085-3EBBE31D0E29}">
      <dsp:nvSpPr>
        <dsp:cNvPr id="0" name=""/>
        <dsp:cNvSpPr/>
      </dsp:nvSpPr>
      <dsp:spPr>
        <a:xfrm>
          <a:off x="0" y="2438399"/>
          <a:ext cx="1524000" cy="1219199"/>
        </a:xfrm>
        <a:prstGeom prst="trapezoid">
          <a:avLst>
            <a:gd name="adj" fmla="val 20833"/>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altLang="zh-CN" sz="1800" kern="1200" dirty="0" smtClean="0">
              <a:solidFill>
                <a:schemeClr val="bg1"/>
              </a:solidFill>
            </a:rPr>
            <a:t>3</a:t>
          </a:r>
          <a:endParaRPr lang="zh-CN" altLang="en-US" sz="1800" kern="1200" dirty="0">
            <a:solidFill>
              <a:schemeClr val="bg1"/>
            </a:solidFill>
          </a:endParaRPr>
        </a:p>
      </dsp:txBody>
      <dsp:txXfrm>
        <a:off x="266699" y="2438399"/>
        <a:ext cx="990600" cy="1219199"/>
      </dsp:txXfrm>
    </dsp:sp>
  </dsp:spTree>
</dsp:drawing>
</file>

<file path=ppt/diagrams/drawing1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2AECAEE-4A96-4F7E-80F5-250C95A09FE4}">
      <dsp:nvSpPr>
        <dsp:cNvPr id="0" name=""/>
        <dsp:cNvSpPr/>
      </dsp:nvSpPr>
      <dsp:spPr>
        <a:xfrm>
          <a:off x="508000" y="0"/>
          <a:ext cx="508000" cy="1219199"/>
        </a:xfrm>
        <a:prstGeom prst="trapezoid">
          <a:avLst>
            <a:gd name="adj" fmla="val 5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altLang="zh-CN" sz="1800" kern="1200" dirty="0" smtClean="0">
              <a:solidFill>
                <a:schemeClr val="bg1"/>
              </a:solidFill>
            </a:rPr>
            <a:t>1</a:t>
          </a:r>
          <a:endParaRPr lang="zh-CN" altLang="en-US" sz="1800" kern="1200" dirty="0">
            <a:solidFill>
              <a:schemeClr val="bg1"/>
            </a:solidFill>
          </a:endParaRPr>
        </a:p>
      </dsp:txBody>
      <dsp:txXfrm>
        <a:off x="508000" y="0"/>
        <a:ext cx="508000" cy="1219199"/>
      </dsp:txXfrm>
    </dsp:sp>
    <dsp:sp modelId="{48F81DF3-D672-47A8-B957-37721055C2EE}">
      <dsp:nvSpPr>
        <dsp:cNvPr id="0" name=""/>
        <dsp:cNvSpPr/>
      </dsp:nvSpPr>
      <dsp:spPr>
        <a:xfrm>
          <a:off x="254000" y="1219199"/>
          <a:ext cx="1016000" cy="1219199"/>
        </a:xfrm>
        <a:prstGeom prst="trapezoid">
          <a:avLst>
            <a:gd name="adj" fmla="val 25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altLang="zh-CN" sz="1800" kern="1200" dirty="0" smtClean="0">
              <a:solidFill>
                <a:schemeClr val="bg1"/>
              </a:solidFill>
            </a:rPr>
            <a:t>2</a:t>
          </a:r>
          <a:endParaRPr lang="zh-CN" altLang="en-US" sz="1800" kern="1200" dirty="0">
            <a:solidFill>
              <a:schemeClr val="bg1"/>
            </a:solidFill>
          </a:endParaRPr>
        </a:p>
      </dsp:txBody>
      <dsp:txXfrm>
        <a:off x="431800" y="1219199"/>
        <a:ext cx="660400" cy="1219199"/>
      </dsp:txXfrm>
    </dsp:sp>
    <dsp:sp modelId="{250DA068-0B38-4A50-A085-3EBBE31D0E29}">
      <dsp:nvSpPr>
        <dsp:cNvPr id="0" name=""/>
        <dsp:cNvSpPr/>
      </dsp:nvSpPr>
      <dsp:spPr>
        <a:xfrm>
          <a:off x="0" y="2438399"/>
          <a:ext cx="1524000" cy="1219199"/>
        </a:xfrm>
        <a:prstGeom prst="trapezoid">
          <a:avLst>
            <a:gd name="adj" fmla="val 20833"/>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altLang="zh-CN" sz="1800" kern="1200" dirty="0" smtClean="0">
              <a:solidFill>
                <a:schemeClr val="bg1"/>
              </a:solidFill>
            </a:rPr>
            <a:t>3</a:t>
          </a:r>
          <a:endParaRPr lang="zh-CN" altLang="en-US" sz="1800" kern="1200" dirty="0">
            <a:solidFill>
              <a:schemeClr val="bg1"/>
            </a:solidFill>
          </a:endParaRPr>
        </a:p>
      </dsp:txBody>
      <dsp:txXfrm>
        <a:off x="266699" y="2438399"/>
        <a:ext cx="990600" cy="1219199"/>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F76F59D-D284-43F7-A04C-E2DD805BCE8B}">
      <dsp:nvSpPr>
        <dsp:cNvPr id="0" name=""/>
        <dsp:cNvSpPr/>
      </dsp:nvSpPr>
      <dsp:spPr>
        <a:xfrm>
          <a:off x="532647" y="0"/>
          <a:ext cx="694204" cy="385669"/>
        </a:xfrm>
        <a:prstGeom prst="roundRect">
          <a:avLst>
            <a:gd name="adj" fmla="val 1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sym typeface="Wingdings" pitchFamily="2" charset="2"/>
            </a:rPr>
            <a:t></a:t>
          </a:r>
          <a:endParaRPr lang="en-US" sz="1600" kern="1200" dirty="0"/>
        </a:p>
      </dsp:txBody>
      <dsp:txXfrm>
        <a:off x="532647" y="0"/>
        <a:ext cx="694204" cy="385669"/>
      </dsp:txXfrm>
    </dsp:sp>
    <dsp:sp modelId="{7C5FFCBB-D199-4D3F-B7A4-4818A2E9FB6F}">
      <dsp:nvSpPr>
        <dsp:cNvPr id="0" name=""/>
        <dsp:cNvSpPr/>
      </dsp:nvSpPr>
      <dsp:spPr>
        <a:xfrm>
          <a:off x="1535387" y="0"/>
          <a:ext cx="694204" cy="385669"/>
        </a:xfrm>
        <a:prstGeom prst="roundRect">
          <a:avLst>
            <a:gd name="adj" fmla="val 1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sym typeface="Wingdings" pitchFamily="2" charset="2"/>
            </a:rPr>
            <a:t></a:t>
          </a:r>
          <a:endParaRPr lang="en-US" sz="1600" kern="1200" dirty="0"/>
        </a:p>
      </dsp:txBody>
      <dsp:txXfrm>
        <a:off x="1535387" y="0"/>
        <a:ext cx="694204" cy="385669"/>
      </dsp:txXfrm>
    </dsp:sp>
    <dsp:sp modelId="{3602C979-9681-471B-8C90-B00F725E1236}">
      <dsp:nvSpPr>
        <dsp:cNvPr id="0" name=""/>
        <dsp:cNvSpPr/>
      </dsp:nvSpPr>
      <dsp:spPr>
        <a:xfrm>
          <a:off x="1236493" y="1639094"/>
          <a:ext cx="289252" cy="289252"/>
        </a:xfrm>
        <a:prstGeom prst="triangle">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A684103-9DF7-4C86-959C-E60FD460EEB9}">
      <dsp:nvSpPr>
        <dsp:cNvPr id="0" name=""/>
        <dsp:cNvSpPr/>
      </dsp:nvSpPr>
      <dsp:spPr>
        <a:xfrm rot="240000">
          <a:off x="513098" y="1515147"/>
          <a:ext cx="1736042" cy="121395"/>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C1E32D7-CCAF-4050-ACE5-25B6A6CB6A55}">
      <dsp:nvSpPr>
        <dsp:cNvPr id="0" name=""/>
        <dsp:cNvSpPr/>
      </dsp:nvSpPr>
      <dsp:spPr>
        <a:xfrm rot="240000">
          <a:off x="1555441" y="1211627"/>
          <a:ext cx="692664" cy="32271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user</a:t>
          </a:r>
          <a:endParaRPr lang="en-US" sz="1300" kern="1200" dirty="0"/>
        </a:p>
      </dsp:txBody>
      <dsp:txXfrm rot="240000">
        <a:off x="1555441" y="1211627"/>
        <a:ext cx="692664" cy="322710"/>
      </dsp:txXfrm>
    </dsp:sp>
    <dsp:sp modelId="{CA48054B-FB69-4902-B3D4-58C3CFE40C0F}">
      <dsp:nvSpPr>
        <dsp:cNvPr id="0" name=""/>
        <dsp:cNvSpPr/>
      </dsp:nvSpPr>
      <dsp:spPr>
        <a:xfrm rot="240000">
          <a:off x="1580509" y="864525"/>
          <a:ext cx="692664" cy="32271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user</a:t>
          </a:r>
          <a:endParaRPr lang="en-US" sz="1300" kern="1200" dirty="0"/>
        </a:p>
      </dsp:txBody>
      <dsp:txXfrm rot="240000">
        <a:off x="1580509" y="864525"/>
        <a:ext cx="692664" cy="322710"/>
      </dsp:txXfrm>
    </dsp:sp>
    <dsp:sp modelId="{CA08809C-47E5-4773-A8BE-1EE31AADA557}">
      <dsp:nvSpPr>
        <dsp:cNvPr id="0" name=""/>
        <dsp:cNvSpPr/>
      </dsp:nvSpPr>
      <dsp:spPr>
        <a:xfrm rot="240000">
          <a:off x="1605578" y="525136"/>
          <a:ext cx="692664" cy="32271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user</a:t>
          </a:r>
          <a:endParaRPr lang="en-US" sz="1300" kern="1200" dirty="0"/>
        </a:p>
      </dsp:txBody>
      <dsp:txXfrm rot="240000">
        <a:off x="1605578" y="525136"/>
        <a:ext cx="692664" cy="322710"/>
      </dsp:txXfrm>
    </dsp:sp>
    <dsp:sp modelId="{1D70CD95-FECA-44F0-9A6A-635484CBDFA6}">
      <dsp:nvSpPr>
        <dsp:cNvPr id="0" name=""/>
        <dsp:cNvSpPr/>
      </dsp:nvSpPr>
      <dsp:spPr>
        <a:xfrm rot="240000">
          <a:off x="562342" y="1142207"/>
          <a:ext cx="692664" cy="32271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miner</a:t>
          </a:r>
          <a:endParaRPr lang="en-US" sz="1300" kern="1200" dirty="0"/>
        </a:p>
      </dsp:txBody>
      <dsp:txXfrm rot="240000">
        <a:off x="562342" y="1142207"/>
        <a:ext cx="692664" cy="322710"/>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F76F59D-D284-43F7-A04C-E2DD805BCE8B}">
      <dsp:nvSpPr>
        <dsp:cNvPr id="0" name=""/>
        <dsp:cNvSpPr/>
      </dsp:nvSpPr>
      <dsp:spPr>
        <a:xfrm>
          <a:off x="798575" y="0"/>
          <a:ext cx="905256" cy="502919"/>
        </a:xfrm>
        <a:prstGeom prst="roundRect">
          <a:avLst>
            <a:gd name="adj" fmla="val 1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sym typeface="Wingdings" pitchFamily="2" charset="2"/>
            </a:rPr>
            <a:t></a:t>
          </a:r>
          <a:endParaRPr lang="en-US" sz="2100" kern="1200" dirty="0"/>
        </a:p>
      </dsp:txBody>
      <dsp:txXfrm>
        <a:off x="798575" y="0"/>
        <a:ext cx="905256" cy="502919"/>
      </dsp:txXfrm>
    </dsp:sp>
    <dsp:sp modelId="{7C5FFCBB-D199-4D3F-B7A4-4818A2E9FB6F}">
      <dsp:nvSpPr>
        <dsp:cNvPr id="0" name=""/>
        <dsp:cNvSpPr/>
      </dsp:nvSpPr>
      <dsp:spPr>
        <a:xfrm>
          <a:off x="2106168" y="0"/>
          <a:ext cx="905256" cy="502919"/>
        </a:xfrm>
        <a:prstGeom prst="roundRect">
          <a:avLst>
            <a:gd name="adj" fmla="val 1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sym typeface="Wingdings" pitchFamily="2" charset="2"/>
            </a:rPr>
            <a:t></a:t>
          </a:r>
          <a:endParaRPr lang="en-US" sz="2100" kern="1200" dirty="0"/>
        </a:p>
      </dsp:txBody>
      <dsp:txXfrm>
        <a:off x="2106168" y="0"/>
        <a:ext cx="905256" cy="502919"/>
      </dsp:txXfrm>
    </dsp:sp>
    <dsp:sp modelId="{3602C979-9681-471B-8C90-B00F725E1236}">
      <dsp:nvSpPr>
        <dsp:cNvPr id="0" name=""/>
        <dsp:cNvSpPr/>
      </dsp:nvSpPr>
      <dsp:spPr>
        <a:xfrm>
          <a:off x="1716404" y="2137409"/>
          <a:ext cx="377190" cy="377190"/>
        </a:xfrm>
        <a:prstGeom prst="triangle">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2A3DB71-450D-420E-9787-8621961C26D7}">
      <dsp:nvSpPr>
        <dsp:cNvPr id="0" name=""/>
        <dsp:cNvSpPr/>
      </dsp:nvSpPr>
      <dsp:spPr>
        <a:xfrm>
          <a:off x="773430" y="1979493"/>
          <a:ext cx="2263139" cy="152887"/>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468BB89-214A-47BC-9E44-9240D9C7DCA3}">
      <dsp:nvSpPr>
        <dsp:cNvPr id="0" name=""/>
        <dsp:cNvSpPr/>
      </dsp:nvSpPr>
      <dsp:spPr>
        <a:xfrm>
          <a:off x="2106168" y="1317650"/>
          <a:ext cx="905256" cy="64373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user</a:t>
          </a:r>
          <a:endParaRPr lang="en-US" sz="1800" kern="1200" dirty="0"/>
        </a:p>
      </dsp:txBody>
      <dsp:txXfrm>
        <a:off x="2106168" y="1317650"/>
        <a:ext cx="905256" cy="643737"/>
      </dsp:txXfrm>
    </dsp:sp>
    <dsp:sp modelId="{C3228450-EAAD-4240-80C2-3DD048B51B4E}">
      <dsp:nvSpPr>
        <dsp:cNvPr id="0" name=""/>
        <dsp:cNvSpPr/>
      </dsp:nvSpPr>
      <dsp:spPr>
        <a:xfrm>
          <a:off x="2106168" y="643737"/>
          <a:ext cx="905256" cy="64373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user</a:t>
          </a:r>
          <a:endParaRPr lang="en-US" sz="1800" kern="1200" dirty="0"/>
        </a:p>
      </dsp:txBody>
      <dsp:txXfrm>
        <a:off x="2106168" y="643737"/>
        <a:ext cx="905256" cy="643737"/>
      </dsp:txXfrm>
    </dsp:sp>
    <dsp:sp modelId="{A8DF6590-091D-4245-B2CA-E09768354032}">
      <dsp:nvSpPr>
        <dsp:cNvPr id="0" name=""/>
        <dsp:cNvSpPr/>
      </dsp:nvSpPr>
      <dsp:spPr>
        <a:xfrm>
          <a:off x="798575" y="1317650"/>
          <a:ext cx="905256" cy="64373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miner</a:t>
          </a:r>
          <a:endParaRPr lang="en-US" sz="1800" kern="1200" dirty="0"/>
        </a:p>
      </dsp:txBody>
      <dsp:txXfrm>
        <a:off x="798575" y="1317650"/>
        <a:ext cx="905256" cy="643737"/>
      </dsp:txXfrm>
    </dsp:sp>
    <dsp:sp modelId="{DBC36474-9AAD-4821-B4E7-FB552A122496}">
      <dsp:nvSpPr>
        <dsp:cNvPr id="0" name=""/>
        <dsp:cNvSpPr/>
      </dsp:nvSpPr>
      <dsp:spPr>
        <a:xfrm>
          <a:off x="798575" y="643737"/>
          <a:ext cx="905256" cy="64373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miner</a:t>
          </a:r>
          <a:endParaRPr lang="en-US" sz="1800" kern="1200" dirty="0"/>
        </a:p>
      </dsp:txBody>
      <dsp:txXfrm>
        <a:off x="798575" y="643737"/>
        <a:ext cx="905256" cy="643737"/>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3FF4E98-787B-4206-A404-CF35352A6C30}">
      <dsp:nvSpPr>
        <dsp:cNvPr id="0" name=""/>
        <dsp:cNvSpPr/>
      </dsp:nvSpPr>
      <dsp:spPr>
        <a:xfrm>
          <a:off x="1097280" y="0"/>
          <a:ext cx="548639" cy="711199"/>
        </a:xfrm>
        <a:prstGeom prst="trapezoid">
          <a:avLst>
            <a:gd name="adj" fmla="val 50000"/>
          </a:avLst>
        </a:prstGeom>
        <a:solidFill>
          <a:schemeClr val="accent1">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altLang="zh-CN" sz="1600" kern="1200" smtClean="0"/>
            <a:t>1</a:t>
          </a:r>
          <a:endParaRPr lang="zh-CN" altLang="en-US" sz="1600" kern="1200" dirty="0"/>
        </a:p>
      </dsp:txBody>
      <dsp:txXfrm>
        <a:off x="1097280" y="0"/>
        <a:ext cx="548639" cy="711199"/>
      </dsp:txXfrm>
    </dsp:sp>
    <dsp:sp modelId="{EF870063-7454-48E7-B4E0-60DA5EED927B}">
      <dsp:nvSpPr>
        <dsp:cNvPr id="0" name=""/>
        <dsp:cNvSpPr/>
      </dsp:nvSpPr>
      <dsp:spPr>
        <a:xfrm>
          <a:off x="822960" y="711199"/>
          <a:ext cx="1097279" cy="711199"/>
        </a:xfrm>
        <a:prstGeom prst="trapezoid">
          <a:avLst>
            <a:gd name="adj" fmla="val 38571"/>
          </a:avLst>
        </a:prstGeom>
        <a:solidFill>
          <a:schemeClr val="accent1">
            <a:shade val="80000"/>
            <a:hueOff val="12140"/>
            <a:satOff val="760"/>
            <a:lumOff val="435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altLang="zh-CN" sz="1600" kern="1200" smtClean="0"/>
            <a:t>2</a:t>
          </a:r>
          <a:r>
            <a:rPr lang="en-US" altLang="zh-CN" sz="1600" kern="1200" baseline="-25000" smtClean="0"/>
            <a:t>1</a:t>
          </a:r>
          <a:r>
            <a:rPr lang="en-US" altLang="zh-CN" sz="1600" kern="1200" smtClean="0"/>
            <a:t>, 2</a:t>
          </a:r>
          <a:r>
            <a:rPr lang="en-US" altLang="zh-CN" sz="1600" kern="1200" baseline="-25000" smtClean="0"/>
            <a:t>2</a:t>
          </a:r>
          <a:endParaRPr lang="zh-CN" altLang="en-US" sz="1600" kern="1200" baseline="-25000" dirty="0"/>
        </a:p>
      </dsp:txBody>
      <dsp:txXfrm>
        <a:off x="1014984" y="711199"/>
        <a:ext cx="713232" cy="711199"/>
      </dsp:txXfrm>
    </dsp:sp>
    <dsp:sp modelId="{5E3DD9DB-F0ED-4EA4-BBA3-325A06DFF2CF}">
      <dsp:nvSpPr>
        <dsp:cNvPr id="0" name=""/>
        <dsp:cNvSpPr/>
      </dsp:nvSpPr>
      <dsp:spPr>
        <a:xfrm>
          <a:off x="548640" y="1422399"/>
          <a:ext cx="1645920" cy="711199"/>
        </a:xfrm>
        <a:prstGeom prst="trapezoid">
          <a:avLst>
            <a:gd name="adj" fmla="val 38571"/>
          </a:avLst>
        </a:prstGeom>
        <a:solidFill>
          <a:schemeClr val="accent1">
            <a:shade val="80000"/>
            <a:hueOff val="24281"/>
            <a:satOff val="1520"/>
            <a:lumOff val="871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altLang="zh-CN" sz="1600" kern="1200" smtClean="0"/>
            <a:t>3</a:t>
          </a:r>
          <a:endParaRPr lang="zh-CN" altLang="en-US" sz="1600" kern="1200" dirty="0"/>
        </a:p>
      </dsp:txBody>
      <dsp:txXfrm>
        <a:off x="836676" y="1422399"/>
        <a:ext cx="1069848" cy="711199"/>
      </dsp:txXfrm>
    </dsp:sp>
    <dsp:sp modelId="{48127C07-0AD7-45C5-81EE-0AF5D0A39829}">
      <dsp:nvSpPr>
        <dsp:cNvPr id="0" name=""/>
        <dsp:cNvSpPr/>
      </dsp:nvSpPr>
      <dsp:spPr>
        <a:xfrm>
          <a:off x="274320" y="2133599"/>
          <a:ext cx="2194559" cy="711199"/>
        </a:xfrm>
        <a:prstGeom prst="trapezoid">
          <a:avLst>
            <a:gd name="adj" fmla="val 38571"/>
          </a:avLst>
        </a:prstGeom>
        <a:solidFill>
          <a:schemeClr val="accent1">
            <a:shade val="80000"/>
            <a:hueOff val="36421"/>
            <a:satOff val="2280"/>
            <a:lumOff val="1307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altLang="zh-CN" sz="1600" kern="1200" smtClean="0"/>
            <a:t>…</a:t>
          </a:r>
          <a:endParaRPr lang="zh-CN" altLang="en-US" sz="1600" kern="1200" dirty="0"/>
        </a:p>
      </dsp:txBody>
      <dsp:txXfrm>
        <a:off x="658368" y="2133599"/>
        <a:ext cx="1426464" cy="711199"/>
      </dsp:txXfrm>
    </dsp:sp>
    <dsp:sp modelId="{4DFFDEEC-0125-4486-9F10-55A05B1EE772}">
      <dsp:nvSpPr>
        <dsp:cNvPr id="0" name=""/>
        <dsp:cNvSpPr/>
      </dsp:nvSpPr>
      <dsp:spPr>
        <a:xfrm>
          <a:off x="0" y="2844799"/>
          <a:ext cx="2743200" cy="711199"/>
        </a:xfrm>
        <a:prstGeom prst="trapezoid">
          <a:avLst>
            <a:gd name="adj" fmla="val 38571"/>
          </a:avLst>
        </a:prstGeom>
        <a:solidFill>
          <a:schemeClr val="accent1">
            <a:shade val="80000"/>
            <a:hueOff val="48561"/>
            <a:satOff val="3040"/>
            <a:lumOff val="1743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altLang="zh-CN" sz="1600" kern="1200" dirty="0" smtClean="0"/>
            <a:t>m</a:t>
          </a:r>
          <a:endParaRPr lang="zh-CN" altLang="en-US" sz="1600" kern="1200" dirty="0"/>
        </a:p>
      </dsp:txBody>
      <dsp:txXfrm>
        <a:off x="480059" y="2844799"/>
        <a:ext cx="1783080" cy="711199"/>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3FF4E98-787B-4206-A404-CF35352A6C30}">
      <dsp:nvSpPr>
        <dsp:cNvPr id="0" name=""/>
        <dsp:cNvSpPr/>
      </dsp:nvSpPr>
      <dsp:spPr>
        <a:xfrm>
          <a:off x="1097280" y="0"/>
          <a:ext cx="548639" cy="711199"/>
        </a:xfrm>
        <a:prstGeom prst="trapezoid">
          <a:avLst>
            <a:gd name="adj" fmla="val 50000"/>
          </a:avLst>
        </a:prstGeom>
        <a:solidFill>
          <a:schemeClr val="accent1">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altLang="zh-CN" sz="1600" kern="1200" smtClean="0"/>
            <a:t>1</a:t>
          </a:r>
          <a:endParaRPr lang="zh-CN" altLang="en-US" sz="1600" kern="1200" dirty="0"/>
        </a:p>
      </dsp:txBody>
      <dsp:txXfrm>
        <a:off x="1097280" y="0"/>
        <a:ext cx="548639" cy="711199"/>
      </dsp:txXfrm>
    </dsp:sp>
    <dsp:sp modelId="{EF870063-7454-48E7-B4E0-60DA5EED927B}">
      <dsp:nvSpPr>
        <dsp:cNvPr id="0" name=""/>
        <dsp:cNvSpPr/>
      </dsp:nvSpPr>
      <dsp:spPr>
        <a:xfrm>
          <a:off x="822960" y="711199"/>
          <a:ext cx="1097279" cy="711199"/>
        </a:xfrm>
        <a:prstGeom prst="trapezoid">
          <a:avLst>
            <a:gd name="adj" fmla="val 38571"/>
          </a:avLst>
        </a:prstGeom>
        <a:solidFill>
          <a:schemeClr val="accent1">
            <a:shade val="80000"/>
            <a:hueOff val="12140"/>
            <a:satOff val="760"/>
            <a:lumOff val="435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altLang="zh-CN" sz="1600" kern="1200" smtClean="0"/>
            <a:t>2</a:t>
          </a:r>
          <a:r>
            <a:rPr lang="en-US" altLang="zh-CN" sz="1600" kern="1200" baseline="-25000" smtClean="0"/>
            <a:t>1</a:t>
          </a:r>
          <a:r>
            <a:rPr lang="en-US" altLang="zh-CN" sz="1600" kern="1200" smtClean="0"/>
            <a:t>, 2</a:t>
          </a:r>
          <a:r>
            <a:rPr lang="en-US" altLang="zh-CN" sz="1600" kern="1200" baseline="-25000" smtClean="0"/>
            <a:t>2</a:t>
          </a:r>
          <a:endParaRPr lang="zh-CN" altLang="en-US" sz="1600" kern="1200" baseline="-25000" dirty="0"/>
        </a:p>
      </dsp:txBody>
      <dsp:txXfrm>
        <a:off x="1014984" y="711199"/>
        <a:ext cx="713232" cy="711199"/>
      </dsp:txXfrm>
    </dsp:sp>
    <dsp:sp modelId="{5E3DD9DB-F0ED-4EA4-BBA3-325A06DFF2CF}">
      <dsp:nvSpPr>
        <dsp:cNvPr id="0" name=""/>
        <dsp:cNvSpPr/>
      </dsp:nvSpPr>
      <dsp:spPr>
        <a:xfrm>
          <a:off x="548640" y="1422399"/>
          <a:ext cx="1645920" cy="711199"/>
        </a:xfrm>
        <a:prstGeom prst="trapezoid">
          <a:avLst>
            <a:gd name="adj" fmla="val 38571"/>
          </a:avLst>
        </a:prstGeom>
        <a:solidFill>
          <a:schemeClr val="accent1">
            <a:shade val="80000"/>
            <a:hueOff val="24281"/>
            <a:satOff val="1520"/>
            <a:lumOff val="871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altLang="zh-CN" sz="1600" kern="1200" smtClean="0"/>
            <a:t>3</a:t>
          </a:r>
          <a:endParaRPr lang="zh-CN" altLang="en-US" sz="1600" kern="1200" dirty="0"/>
        </a:p>
      </dsp:txBody>
      <dsp:txXfrm>
        <a:off x="836676" y="1422399"/>
        <a:ext cx="1069848" cy="711199"/>
      </dsp:txXfrm>
    </dsp:sp>
    <dsp:sp modelId="{48127C07-0AD7-45C5-81EE-0AF5D0A39829}">
      <dsp:nvSpPr>
        <dsp:cNvPr id="0" name=""/>
        <dsp:cNvSpPr/>
      </dsp:nvSpPr>
      <dsp:spPr>
        <a:xfrm>
          <a:off x="274320" y="2133599"/>
          <a:ext cx="2194559" cy="711199"/>
        </a:xfrm>
        <a:prstGeom prst="trapezoid">
          <a:avLst>
            <a:gd name="adj" fmla="val 38571"/>
          </a:avLst>
        </a:prstGeom>
        <a:solidFill>
          <a:schemeClr val="accent1">
            <a:shade val="80000"/>
            <a:hueOff val="36421"/>
            <a:satOff val="2280"/>
            <a:lumOff val="1307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altLang="zh-CN" sz="1600" kern="1200" smtClean="0"/>
            <a:t>…</a:t>
          </a:r>
          <a:endParaRPr lang="zh-CN" altLang="en-US" sz="1600" kern="1200" dirty="0"/>
        </a:p>
      </dsp:txBody>
      <dsp:txXfrm>
        <a:off x="658368" y="2133599"/>
        <a:ext cx="1426464" cy="711199"/>
      </dsp:txXfrm>
    </dsp:sp>
    <dsp:sp modelId="{4DFFDEEC-0125-4486-9F10-55A05B1EE772}">
      <dsp:nvSpPr>
        <dsp:cNvPr id="0" name=""/>
        <dsp:cNvSpPr/>
      </dsp:nvSpPr>
      <dsp:spPr>
        <a:xfrm>
          <a:off x="0" y="2844799"/>
          <a:ext cx="2743200" cy="711199"/>
        </a:xfrm>
        <a:prstGeom prst="trapezoid">
          <a:avLst>
            <a:gd name="adj" fmla="val 38571"/>
          </a:avLst>
        </a:prstGeom>
        <a:solidFill>
          <a:schemeClr val="accent1">
            <a:shade val="80000"/>
            <a:hueOff val="48561"/>
            <a:satOff val="3040"/>
            <a:lumOff val="1743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altLang="zh-CN" sz="1600" kern="1200" smtClean="0"/>
            <a:t>m</a:t>
          </a:r>
          <a:endParaRPr lang="zh-CN" altLang="en-US" sz="1600" kern="1200" dirty="0"/>
        </a:p>
      </dsp:txBody>
      <dsp:txXfrm>
        <a:off x="480059" y="2844799"/>
        <a:ext cx="1783080" cy="711199"/>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3FF4E98-787B-4206-A404-CF35352A6C30}">
      <dsp:nvSpPr>
        <dsp:cNvPr id="0" name=""/>
        <dsp:cNvSpPr/>
      </dsp:nvSpPr>
      <dsp:spPr>
        <a:xfrm>
          <a:off x="1097280" y="0"/>
          <a:ext cx="548639" cy="711199"/>
        </a:xfrm>
        <a:prstGeom prst="trapezoid">
          <a:avLst>
            <a:gd name="adj" fmla="val 50000"/>
          </a:avLst>
        </a:prstGeom>
        <a:solidFill>
          <a:schemeClr val="accent1">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altLang="zh-CN" sz="1600" kern="1200" smtClean="0"/>
            <a:t>1</a:t>
          </a:r>
          <a:endParaRPr lang="zh-CN" altLang="en-US" sz="1600" kern="1200" dirty="0"/>
        </a:p>
      </dsp:txBody>
      <dsp:txXfrm>
        <a:off x="1097280" y="0"/>
        <a:ext cx="548639" cy="711199"/>
      </dsp:txXfrm>
    </dsp:sp>
    <dsp:sp modelId="{EF870063-7454-48E7-B4E0-60DA5EED927B}">
      <dsp:nvSpPr>
        <dsp:cNvPr id="0" name=""/>
        <dsp:cNvSpPr/>
      </dsp:nvSpPr>
      <dsp:spPr>
        <a:xfrm>
          <a:off x="822960" y="711199"/>
          <a:ext cx="1097279" cy="711199"/>
        </a:xfrm>
        <a:prstGeom prst="trapezoid">
          <a:avLst>
            <a:gd name="adj" fmla="val 38571"/>
          </a:avLst>
        </a:prstGeom>
        <a:solidFill>
          <a:schemeClr val="accent1">
            <a:shade val="80000"/>
            <a:hueOff val="12140"/>
            <a:satOff val="760"/>
            <a:lumOff val="435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altLang="zh-CN" sz="1600" kern="1200" smtClean="0"/>
            <a:t>2</a:t>
          </a:r>
          <a:r>
            <a:rPr lang="en-US" altLang="zh-CN" sz="1600" kern="1200" baseline="-25000" smtClean="0"/>
            <a:t>1</a:t>
          </a:r>
          <a:r>
            <a:rPr lang="en-US" altLang="zh-CN" sz="1600" kern="1200" smtClean="0"/>
            <a:t>, 2</a:t>
          </a:r>
          <a:r>
            <a:rPr lang="en-US" altLang="zh-CN" sz="1600" kern="1200" baseline="-25000" smtClean="0"/>
            <a:t>2</a:t>
          </a:r>
          <a:endParaRPr lang="zh-CN" altLang="en-US" sz="1600" kern="1200" baseline="-25000" dirty="0"/>
        </a:p>
      </dsp:txBody>
      <dsp:txXfrm>
        <a:off x="1014984" y="711199"/>
        <a:ext cx="713232" cy="711199"/>
      </dsp:txXfrm>
    </dsp:sp>
    <dsp:sp modelId="{5E3DD9DB-F0ED-4EA4-BBA3-325A06DFF2CF}">
      <dsp:nvSpPr>
        <dsp:cNvPr id="0" name=""/>
        <dsp:cNvSpPr/>
      </dsp:nvSpPr>
      <dsp:spPr>
        <a:xfrm>
          <a:off x="548640" y="1422399"/>
          <a:ext cx="1645920" cy="711199"/>
        </a:xfrm>
        <a:prstGeom prst="trapezoid">
          <a:avLst>
            <a:gd name="adj" fmla="val 38571"/>
          </a:avLst>
        </a:prstGeom>
        <a:solidFill>
          <a:schemeClr val="accent1">
            <a:shade val="80000"/>
            <a:hueOff val="24281"/>
            <a:satOff val="1520"/>
            <a:lumOff val="871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altLang="zh-CN" sz="1600" kern="1200" smtClean="0"/>
            <a:t>3</a:t>
          </a:r>
          <a:endParaRPr lang="zh-CN" altLang="en-US" sz="1600" kern="1200" dirty="0"/>
        </a:p>
      </dsp:txBody>
      <dsp:txXfrm>
        <a:off x="836676" y="1422399"/>
        <a:ext cx="1069848" cy="711199"/>
      </dsp:txXfrm>
    </dsp:sp>
    <dsp:sp modelId="{48127C07-0AD7-45C5-81EE-0AF5D0A39829}">
      <dsp:nvSpPr>
        <dsp:cNvPr id="0" name=""/>
        <dsp:cNvSpPr/>
      </dsp:nvSpPr>
      <dsp:spPr>
        <a:xfrm>
          <a:off x="274320" y="2133599"/>
          <a:ext cx="2194559" cy="711199"/>
        </a:xfrm>
        <a:prstGeom prst="trapezoid">
          <a:avLst>
            <a:gd name="adj" fmla="val 38571"/>
          </a:avLst>
        </a:prstGeom>
        <a:solidFill>
          <a:schemeClr val="accent1">
            <a:shade val="80000"/>
            <a:hueOff val="36421"/>
            <a:satOff val="2280"/>
            <a:lumOff val="1307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altLang="zh-CN" sz="1600" kern="1200" smtClean="0"/>
            <a:t>…</a:t>
          </a:r>
          <a:endParaRPr lang="zh-CN" altLang="en-US" sz="1600" kern="1200" dirty="0"/>
        </a:p>
      </dsp:txBody>
      <dsp:txXfrm>
        <a:off x="658368" y="2133599"/>
        <a:ext cx="1426464" cy="711199"/>
      </dsp:txXfrm>
    </dsp:sp>
    <dsp:sp modelId="{4DFFDEEC-0125-4486-9F10-55A05B1EE772}">
      <dsp:nvSpPr>
        <dsp:cNvPr id="0" name=""/>
        <dsp:cNvSpPr/>
      </dsp:nvSpPr>
      <dsp:spPr>
        <a:xfrm>
          <a:off x="0" y="2844799"/>
          <a:ext cx="2743200" cy="711199"/>
        </a:xfrm>
        <a:prstGeom prst="trapezoid">
          <a:avLst>
            <a:gd name="adj" fmla="val 38571"/>
          </a:avLst>
        </a:prstGeom>
        <a:solidFill>
          <a:schemeClr val="accent1">
            <a:shade val="80000"/>
            <a:hueOff val="48561"/>
            <a:satOff val="3040"/>
            <a:lumOff val="1743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altLang="zh-CN" sz="1600" kern="1200" smtClean="0"/>
            <a:t>m</a:t>
          </a:r>
          <a:endParaRPr lang="zh-CN" altLang="en-US" sz="1600" kern="1200" dirty="0"/>
        </a:p>
      </dsp:txBody>
      <dsp:txXfrm>
        <a:off x="480059" y="2844799"/>
        <a:ext cx="1783080" cy="711199"/>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3FF4E98-787B-4206-A404-CF35352A6C30}">
      <dsp:nvSpPr>
        <dsp:cNvPr id="0" name=""/>
        <dsp:cNvSpPr/>
      </dsp:nvSpPr>
      <dsp:spPr>
        <a:xfrm>
          <a:off x="1097280" y="0"/>
          <a:ext cx="548639" cy="711199"/>
        </a:xfrm>
        <a:prstGeom prst="trapezoid">
          <a:avLst>
            <a:gd name="adj" fmla="val 50000"/>
          </a:avLst>
        </a:prstGeom>
        <a:solidFill>
          <a:schemeClr val="accent1">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altLang="zh-CN" sz="1600" kern="1200" smtClean="0"/>
            <a:t>1</a:t>
          </a:r>
          <a:endParaRPr lang="zh-CN" altLang="en-US" sz="1600" kern="1200" dirty="0"/>
        </a:p>
      </dsp:txBody>
      <dsp:txXfrm>
        <a:off x="1097280" y="0"/>
        <a:ext cx="548639" cy="711199"/>
      </dsp:txXfrm>
    </dsp:sp>
    <dsp:sp modelId="{EF870063-7454-48E7-B4E0-60DA5EED927B}">
      <dsp:nvSpPr>
        <dsp:cNvPr id="0" name=""/>
        <dsp:cNvSpPr/>
      </dsp:nvSpPr>
      <dsp:spPr>
        <a:xfrm>
          <a:off x="822960" y="711199"/>
          <a:ext cx="1097279" cy="711199"/>
        </a:xfrm>
        <a:prstGeom prst="trapezoid">
          <a:avLst>
            <a:gd name="adj" fmla="val 38571"/>
          </a:avLst>
        </a:prstGeom>
        <a:solidFill>
          <a:schemeClr val="accent1">
            <a:shade val="80000"/>
            <a:hueOff val="12140"/>
            <a:satOff val="760"/>
            <a:lumOff val="435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altLang="zh-CN" sz="1600" kern="1200" smtClean="0"/>
            <a:t>2</a:t>
          </a:r>
          <a:r>
            <a:rPr lang="en-US" altLang="zh-CN" sz="1600" kern="1200" baseline="-25000" smtClean="0"/>
            <a:t>1</a:t>
          </a:r>
          <a:r>
            <a:rPr lang="en-US" altLang="zh-CN" sz="1600" kern="1200" smtClean="0"/>
            <a:t>, 2</a:t>
          </a:r>
          <a:r>
            <a:rPr lang="en-US" altLang="zh-CN" sz="1600" kern="1200" baseline="-25000" smtClean="0"/>
            <a:t>2</a:t>
          </a:r>
          <a:endParaRPr lang="zh-CN" altLang="en-US" sz="1600" kern="1200" baseline="-25000" dirty="0"/>
        </a:p>
      </dsp:txBody>
      <dsp:txXfrm>
        <a:off x="1014984" y="711199"/>
        <a:ext cx="713232" cy="711199"/>
      </dsp:txXfrm>
    </dsp:sp>
    <dsp:sp modelId="{5E3DD9DB-F0ED-4EA4-BBA3-325A06DFF2CF}">
      <dsp:nvSpPr>
        <dsp:cNvPr id="0" name=""/>
        <dsp:cNvSpPr/>
      </dsp:nvSpPr>
      <dsp:spPr>
        <a:xfrm>
          <a:off x="548640" y="1422399"/>
          <a:ext cx="1645920" cy="711199"/>
        </a:xfrm>
        <a:prstGeom prst="trapezoid">
          <a:avLst>
            <a:gd name="adj" fmla="val 38571"/>
          </a:avLst>
        </a:prstGeom>
        <a:solidFill>
          <a:schemeClr val="accent1">
            <a:shade val="80000"/>
            <a:hueOff val="24281"/>
            <a:satOff val="1520"/>
            <a:lumOff val="871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altLang="zh-CN" sz="1600" kern="1200" smtClean="0"/>
            <a:t>3</a:t>
          </a:r>
          <a:endParaRPr lang="zh-CN" altLang="en-US" sz="1600" kern="1200" dirty="0"/>
        </a:p>
      </dsp:txBody>
      <dsp:txXfrm>
        <a:off x="836676" y="1422399"/>
        <a:ext cx="1069848" cy="711199"/>
      </dsp:txXfrm>
    </dsp:sp>
    <dsp:sp modelId="{48127C07-0AD7-45C5-81EE-0AF5D0A39829}">
      <dsp:nvSpPr>
        <dsp:cNvPr id="0" name=""/>
        <dsp:cNvSpPr/>
      </dsp:nvSpPr>
      <dsp:spPr>
        <a:xfrm>
          <a:off x="274320" y="2133599"/>
          <a:ext cx="2194559" cy="711199"/>
        </a:xfrm>
        <a:prstGeom prst="trapezoid">
          <a:avLst>
            <a:gd name="adj" fmla="val 38571"/>
          </a:avLst>
        </a:prstGeom>
        <a:solidFill>
          <a:schemeClr val="accent1">
            <a:shade val="80000"/>
            <a:hueOff val="36421"/>
            <a:satOff val="2280"/>
            <a:lumOff val="1307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altLang="zh-CN" sz="1600" kern="1200" smtClean="0"/>
            <a:t>…</a:t>
          </a:r>
          <a:endParaRPr lang="zh-CN" altLang="en-US" sz="1600" kern="1200" dirty="0"/>
        </a:p>
      </dsp:txBody>
      <dsp:txXfrm>
        <a:off x="658368" y="2133599"/>
        <a:ext cx="1426464" cy="711199"/>
      </dsp:txXfrm>
    </dsp:sp>
    <dsp:sp modelId="{4DFFDEEC-0125-4486-9F10-55A05B1EE772}">
      <dsp:nvSpPr>
        <dsp:cNvPr id="0" name=""/>
        <dsp:cNvSpPr/>
      </dsp:nvSpPr>
      <dsp:spPr>
        <a:xfrm>
          <a:off x="0" y="2844799"/>
          <a:ext cx="2743200" cy="711199"/>
        </a:xfrm>
        <a:prstGeom prst="trapezoid">
          <a:avLst>
            <a:gd name="adj" fmla="val 38571"/>
          </a:avLst>
        </a:prstGeom>
        <a:solidFill>
          <a:schemeClr val="accent1">
            <a:shade val="80000"/>
            <a:hueOff val="48561"/>
            <a:satOff val="3040"/>
            <a:lumOff val="1743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altLang="zh-CN" sz="1600" kern="1200" smtClean="0"/>
            <a:t>m</a:t>
          </a:r>
          <a:endParaRPr lang="zh-CN" altLang="en-US" sz="1600" kern="1200" dirty="0"/>
        </a:p>
      </dsp:txBody>
      <dsp:txXfrm>
        <a:off x="480059" y="2844799"/>
        <a:ext cx="1783080" cy="711199"/>
      </dsp:txXfrm>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3FF4E98-787B-4206-A404-CF35352A6C30}">
      <dsp:nvSpPr>
        <dsp:cNvPr id="0" name=""/>
        <dsp:cNvSpPr/>
      </dsp:nvSpPr>
      <dsp:spPr>
        <a:xfrm>
          <a:off x="1097280" y="0"/>
          <a:ext cx="548639" cy="711199"/>
        </a:xfrm>
        <a:prstGeom prst="trapezoid">
          <a:avLst>
            <a:gd name="adj" fmla="val 50000"/>
          </a:avLst>
        </a:prstGeom>
        <a:solidFill>
          <a:schemeClr val="accent1">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altLang="zh-CN" sz="1600" kern="1200" smtClean="0"/>
            <a:t>1</a:t>
          </a:r>
          <a:endParaRPr lang="zh-CN" altLang="en-US" sz="1600" kern="1200" dirty="0"/>
        </a:p>
      </dsp:txBody>
      <dsp:txXfrm>
        <a:off x="1097280" y="0"/>
        <a:ext cx="548639" cy="711199"/>
      </dsp:txXfrm>
    </dsp:sp>
    <dsp:sp modelId="{EF870063-7454-48E7-B4E0-60DA5EED927B}">
      <dsp:nvSpPr>
        <dsp:cNvPr id="0" name=""/>
        <dsp:cNvSpPr/>
      </dsp:nvSpPr>
      <dsp:spPr>
        <a:xfrm>
          <a:off x="822960" y="711199"/>
          <a:ext cx="1097279" cy="711199"/>
        </a:xfrm>
        <a:prstGeom prst="trapezoid">
          <a:avLst>
            <a:gd name="adj" fmla="val 38571"/>
          </a:avLst>
        </a:prstGeom>
        <a:solidFill>
          <a:schemeClr val="accent1">
            <a:shade val="80000"/>
            <a:hueOff val="12140"/>
            <a:satOff val="760"/>
            <a:lumOff val="435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altLang="zh-CN" sz="1600" kern="1200" smtClean="0"/>
            <a:t>2</a:t>
          </a:r>
          <a:r>
            <a:rPr lang="en-US" altLang="zh-CN" sz="1600" kern="1200" baseline="-25000" smtClean="0"/>
            <a:t>1</a:t>
          </a:r>
          <a:r>
            <a:rPr lang="en-US" altLang="zh-CN" sz="1600" kern="1200" smtClean="0"/>
            <a:t>, 2</a:t>
          </a:r>
          <a:r>
            <a:rPr lang="en-US" altLang="zh-CN" sz="1600" kern="1200" baseline="-25000" smtClean="0"/>
            <a:t>2</a:t>
          </a:r>
          <a:endParaRPr lang="zh-CN" altLang="en-US" sz="1600" kern="1200" baseline="-25000" dirty="0"/>
        </a:p>
      </dsp:txBody>
      <dsp:txXfrm>
        <a:off x="1014984" y="711199"/>
        <a:ext cx="713232" cy="711199"/>
      </dsp:txXfrm>
    </dsp:sp>
    <dsp:sp modelId="{5E3DD9DB-F0ED-4EA4-BBA3-325A06DFF2CF}">
      <dsp:nvSpPr>
        <dsp:cNvPr id="0" name=""/>
        <dsp:cNvSpPr/>
      </dsp:nvSpPr>
      <dsp:spPr>
        <a:xfrm>
          <a:off x="548640" y="1422399"/>
          <a:ext cx="1645920" cy="711199"/>
        </a:xfrm>
        <a:prstGeom prst="trapezoid">
          <a:avLst>
            <a:gd name="adj" fmla="val 38571"/>
          </a:avLst>
        </a:prstGeom>
        <a:solidFill>
          <a:schemeClr val="accent1">
            <a:shade val="80000"/>
            <a:hueOff val="24281"/>
            <a:satOff val="1520"/>
            <a:lumOff val="871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altLang="zh-CN" sz="1600" kern="1200" smtClean="0"/>
            <a:t>3</a:t>
          </a:r>
          <a:endParaRPr lang="zh-CN" altLang="en-US" sz="1600" kern="1200" dirty="0"/>
        </a:p>
      </dsp:txBody>
      <dsp:txXfrm>
        <a:off x="836676" y="1422399"/>
        <a:ext cx="1069848" cy="711199"/>
      </dsp:txXfrm>
    </dsp:sp>
    <dsp:sp modelId="{48127C07-0AD7-45C5-81EE-0AF5D0A39829}">
      <dsp:nvSpPr>
        <dsp:cNvPr id="0" name=""/>
        <dsp:cNvSpPr/>
      </dsp:nvSpPr>
      <dsp:spPr>
        <a:xfrm>
          <a:off x="274320" y="2133599"/>
          <a:ext cx="2194559" cy="711199"/>
        </a:xfrm>
        <a:prstGeom prst="trapezoid">
          <a:avLst>
            <a:gd name="adj" fmla="val 38571"/>
          </a:avLst>
        </a:prstGeom>
        <a:solidFill>
          <a:schemeClr val="accent1">
            <a:shade val="80000"/>
            <a:hueOff val="36421"/>
            <a:satOff val="2280"/>
            <a:lumOff val="1307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altLang="zh-CN" sz="1600" kern="1200" smtClean="0"/>
            <a:t>…</a:t>
          </a:r>
          <a:endParaRPr lang="zh-CN" altLang="en-US" sz="1600" kern="1200" dirty="0"/>
        </a:p>
      </dsp:txBody>
      <dsp:txXfrm>
        <a:off x="658368" y="2133599"/>
        <a:ext cx="1426464" cy="711199"/>
      </dsp:txXfrm>
    </dsp:sp>
    <dsp:sp modelId="{4DFFDEEC-0125-4486-9F10-55A05B1EE772}">
      <dsp:nvSpPr>
        <dsp:cNvPr id="0" name=""/>
        <dsp:cNvSpPr/>
      </dsp:nvSpPr>
      <dsp:spPr>
        <a:xfrm>
          <a:off x="0" y="2844799"/>
          <a:ext cx="2743200" cy="711199"/>
        </a:xfrm>
        <a:prstGeom prst="trapezoid">
          <a:avLst>
            <a:gd name="adj" fmla="val 38571"/>
          </a:avLst>
        </a:prstGeom>
        <a:solidFill>
          <a:schemeClr val="accent1">
            <a:shade val="80000"/>
            <a:hueOff val="48561"/>
            <a:satOff val="3040"/>
            <a:lumOff val="1743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altLang="zh-CN" sz="1600" kern="1200" smtClean="0"/>
            <a:t>m</a:t>
          </a:r>
          <a:endParaRPr lang="zh-CN" altLang="en-US" sz="1600" kern="1200" dirty="0"/>
        </a:p>
      </dsp:txBody>
      <dsp:txXfrm>
        <a:off x="480059" y="2844799"/>
        <a:ext cx="1783080" cy="711199"/>
      </dsp:txXfrm>
    </dsp:sp>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2AECAEE-4A96-4F7E-80F5-250C95A09FE4}">
      <dsp:nvSpPr>
        <dsp:cNvPr id="0" name=""/>
        <dsp:cNvSpPr/>
      </dsp:nvSpPr>
      <dsp:spPr>
        <a:xfrm>
          <a:off x="508000" y="0"/>
          <a:ext cx="508000" cy="1219199"/>
        </a:xfrm>
        <a:prstGeom prst="trapezoid">
          <a:avLst>
            <a:gd name="adj" fmla="val 50000"/>
          </a:avLst>
        </a:prstGeom>
        <a:solidFill>
          <a:schemeClr val="accent1">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altLang="zh-CN" sz="1800" kern="1200" dirty="0" smtClean="0"/>
            <a:t>1</a:t>
          </a:r>
          <a:endParaRPr lang="zh-CN" altLang="en-US" sz="1800" kern="1200" dirty="0"/>
        </a:p>
      </dsp:txBody>
      <dsp:txXfrm>
        <a:off x="508000" y="0"/>
        <a:ext cx="508000" cy="1219199"/>
      </dsp:txXfrm>
    </dsp:sp>
    <dsp:sp modelId="{48F81DF3-D672-47A8-B957-37721055C2EE}">
      <dsp:nvSpPr>
        <dsp:cNvPr id="0" name=""/>
        <dsp:cNvSpPr/>
      </dsp:nvSpPr>
      <dsp:spPr>
        <a:xfrm>
          <a:off x="254000" y="1219199"/>
          <a:ext cx="1016000" cy="1219199"/>
        </a:xfrm>
        <a:prstGeom prst="trapezoid">
          <a:avLst>
            <a:gd name="adj" fmla="val 25000"/>
          </a:avLst>
        </a:prstGeom>
        <a:solidFill>
          <a:schemeClr val="accent1">
            <a:shade val="80000"/>
            <a:hueOff val="24281"/>
            <a:satOff val="1520"/>
            <a:lumOff val="871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altLang="zh-CN" sz="1800" kern="1200" smtClean="0"/>
            <a:t>2</a:t>
          </a:r>
          <a:endParaRPr lang="zh-CN" altLang="en-US" sz="1800" kern="1200" dirty="0"/>
        </a:p>
      </dsp:txBody>
      <dsp:txXfrm>
        <a:off x="431800" y="1219199"/>
        <a:ext cx="660400" cy="1219199"/>
      </dsp:txXfrm>
    </dsp:sp>
    <dsp:sp modelId="{250DA068-0B38-4A50-A085-3EBBE31D0E29}">
      <dsp:nvSpPr>
        <dsp:cNvPr id="0" name=""/>
        <dsp:cNvSpPr/>
      </dsp:nvSpPr>
      <dsp:spPr>
        <a:xfrm>
          <a:off x="0" y="2438399"/>
          <a:ext cx="1524000" cy="1219199"/>
        </a:xfrm>
        <a:prstGeom prst="trapezoid">
          <a:avLst>
            <a:gd name="adj" fmla="val 20833"/>
          </a:avLst>
        </a:prstGeom>
        <a:solidFill>
          <a:schemeClr val="accent1">
            <a:shade val="80000"/>
            <a:hueOff val="48561"/>
            <a:satOff val="3040"/>
            <a:lumOff val="1743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altLang="zh-CN" sz="1800" kern="1200" smtClean="0"/>
            <a:t>3</a:t>
          </a:r>
          <a:endParaRPr lang="zh-CN" altLang="en-US" sz="1800" kern="1200" dirty="0"/>
        </a:p>
      </dsp:txBody>
      <dsp:txXfrm>
        <a:off x="266699" y="2438399"/>
        <a:ext cx="990600" cy="1219199"/>
      </dsp:txXfrm>
    </dsp:sp>
  </dsp:spTree>
</dsp:drawing>
</file>

<file path=ppt/diagrams/layout1.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layout10.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1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layout3.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layout4.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9.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l" defTabSz="990600">
              <a:spcBef>
                <a:spcPct val="0"/>
              </a:spcBef>
              <a:defRPr sz="1300">
                <a:latin typeface="Arial" charset="0"/>
                <a:ea typeface="宋体" pitchFamily="2" charset="-122"/>
              </a:defRPr>
            </a:lvl1pPr>
          </a:lstStyle>
          <a:p>
            <a:pPr>
              <a:defRPr/>
            </a:pPr>
            <a:endParaRPr lang="en-US" altLang="zh-CN"/>
          </a:p>
        </p:txBody>
      </p:sp>
      <p:sp>
        <p:nvSpPr>
          <p:cNvPr id="37891" name="Rectangle 3"/>
          <p:cNvSpPr>
            <a:spLocks noGrp="1" noChangeArrowheads="1"/>
          </p:cNvSpPr>
          <p:nvPr>
            <p:ph type="dt" idx="1"/>
          </p:nvPr>
        </p:nvSpPr>
        <p:spPr bwMode="auto">
          <a:xfrm>
            <a:off x="4021138"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defTabSz="990600">
              <a:spcBef>
                <a:spcPct val="0"/>
              </a:spcBef>
              <a:defRPr sz="1300">
                <a:latin typeface="Arial" charset="0"/>
                <a:ea typeface="宋体" pitchFamily="2" charset="-122"/>
              </a:defRPr>
            </a:lvl1pPr>
          </a:lstStyle>
          <a:p>
            <a:pPr>
              <a:defRPr/>
            </a:pPr>
            <a:endParaRPr lang="en-US" altLang="zh-CN"/>
          </a:p>
        </p:txBody>
      </p:sp>
      <p:sp>
        <p:nvSpPr>
          <p:cNvPr id="58372" name="Rectangle 4"/>
          <p:cNvSpPr>
            <a:spLocks noGrp="1" noRot="1" noChangeAspect="1" noChangeArrowheads="1" noTextEdit="1"/>
          </p:cNvSpPr>
          <p:nvPr>
            <p:ph type="sldImg" idx="2"/>
          </p:nvPr>
        </p:nvSpPr>
        <p:spPr bwMode="auto">
          <a:xfrm>
            <a:off x="990600" y="768350"/>
            <a:ext cx="5118100" cy="3836988"/>
          </a:xfrm>
          <a:prstGeom prst="rect">
            <a:avLst/>
          </a:prstGeom>
          <a:noFill/>
          <a:ln w="9525">
            <a:solidFill>
              <a:srgbClr val="000000"/>
            </a:solidFill>
            <a:miter lim="800000"/>
            <a:headEnd/>
            <a:tailEnd/>
          </a:ln>
        </p:spPr>
      </p:sp>
      <p:sp>
        <p:nvSpPr>
          <p:cNvPr id="37893" name="Rectangle 5"/>
          <p:cNvSpPr>
            <a:spLocks noGrp="1" noChangeArrowheads="1"/>
          </p:cNvSpPr>
          <p:nvPr>
            <p:ph type="body" sz="quarter" idx="3"/>
          </p:nvPr>
        </p:nvSpPr>
        <p:spPr bwMode="auto">
          <a:xfrm>
            <a:off x="709613" y="4860925"/>
            <a:ext cx="5680075" cy="4605338"/>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37894" name="Rectangle 6"/>
          <p:cNvSpPr>
            <a:spLocks noGrp="1" noChangeArrowheads="1"/>
          </p:cNvSpPr>
          <p:nvPr>
            <p:ph type="ftr" sz="quarter" idx="4"/>
          </p:nvPr>
        </p:nvSpPr>
        <p:spPr bwMode="auto">
          <a:xfrm>
            <a:off x="0"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l" defTabSz="990600">
              <a:spcBef>
                <a:spcPct val="0"/>
              </a:spcBef>
              <a:defRPr sz="1300">
                <a:latin typeface="Arial" charset="0"/>
                <a:ea typeface="宋体" pitchFamily="2" charset="-122"/>
              </a:defRPr>
            </a:lvl1pPr>
          </a:lstStyle>
          <a:p>
            <a:pPr>
              <a:defRPr/>
            </a:pPr>
            <a:endParaRPr lang="en-US" altLang="zh-CN"/>
          </a:p>
        </p:txBody>
      </p:sp>
      <p:sp>
        <p:nvSpPr>
          <p:cNvPr id="37895" name="Rectangle 7"/>
          <p:cNvSpPr>
            <a:spLocks noGrp="1" noChangeArrowheads="1"/>
          </p:cNvSpPr>
          <p:nvPr>
            <p:ph type="sldNum" sz="quarter" idx="5"/>
          </p:nvPr>
        </p:nvSpPr>
        <p:spPr bwMode="auto">
          <a:xfrm>
            <a:off x="4021138"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defTabSz="990600">
              <a:spcBef>
                <a:spcPct val="0"/>
              </a:spcBef>
              <a:defRPr sz="1300">
                <a:latin typeface="Arial" charset="0"/>
                <a:ea typeface="宋体" pitchFamily="2" charset="-122"/>
              </a:defRPr>
            </a:lvl1pPr>
          </a:lstStyle>
          <a:p>
            <a:pPr>
              <a:defRPr/>
            </a:pPr>
            <a:fld id="{24B613D2-7A9B-4379-ACBD-0AEE6954282A}" type="slidenum">
              <a:rPr lang="en-US" altLang="zh-CN"/>
              <a:pPr>
                <a:defRPr/>
              </a:pPr>
              <a:t>‹#›</a:t>
            </a:fld>
            <a:endParaRPr lang="en-US" altLang="zh-CN"/>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宋体" pitchFamily="2" charset="-122"/>
        <a:cs typeface="+mn-cs"/>
      </a:defRPr>
    </a:lvl1pPr>
    <a:lvl2pPr marL="457200" algn="l" rtl="0" eaLnBrk="0" fontAlgn="base" hangingPunct="0">
      <a:spcBef>
        <a:spcPct val="30000"/>
      </a:spcBef>
      <a:spcAft>
        <a:spcPct val="0"/>
      </a:spcAft>
      <a:defRPr sz="1200" kern="1200">
        <a:solidFill>
          <a:schemeClr val="tx1"/>
        </a:solidFill>
        <a:latin typeface="Arial" charset="0"/>
        <a:ea typeface="宋体" pitchFamily="2" charset="-122"/>
        <a:cs typeface="+mn-cs"/>
      </a:defRPr>
    </a:lvl2pPr>
    <a:lvl3pPr marL="914400" algn="l" rtl="0" eaLnBrk="0" fontAlgn="base" hangingPunct="0">
      <a:spcBef>
        <a:spcPct val="30000"/>
      </a:spcBef>
      <a:spcAft>
        <a:spcPct val="0"/>
      </a:spcAft>
      <a:defRPr sz="1200" kern="1200">
        <a:solidFill>
          <a:schemeClr val="tx1"/>
        </a:solidFill>
        <a:latin typeface="Arial" charset="0"/>
        <a:ea typeface="宋体" pitchFamily="2" charset="-122"/>
        <a:cs typeface="+mn-cs"/>
      </a:defRPr>
    </a:lvl3pPr>
    <a:lvl4pPr marL="1371600" algn="l" rtl="0" eaLnBrk="0" fontAlgn="base" hangingPunct="0">
      <a:spcBef>
        <a:spcPct val="30000"/>
      </a:spcBef>
      <a:spcAft>
        <a:spcPct val="0"/>
      </a:spcAft>
      <a:defRPr sz="1200" kern="1200">
        <a:solidFill>
          <a:schemeClr val="tx1"/>
        </a:solidFill>
        <a:latin typeface="Arial" charset="0"/>
        <a:ea typeface="宋体" pitchFamily="2" charset="-122"/>
        <a:cs typeface="+mn-cs"/>
      </a:defRPr>
    </a:lvl4pPr>
    <a:lvl5pPr marL="1828800" algn="l" rtl="0" eaLnBrk="0" fontAlgn="base" hangingPunct="0">
      <a:spcBef>
        <a:spcPct val="30000"/>
      </a:spcBef>
      <a:spcAft>
        <a:spcPct val="0"/>
      </a:spcAft>
      <a:defRPr sz="1200" kern="1200">
        <a:solidFill>
          <a:schemeClr val="tx1"/>
        </a:solidFill>
        <a:latin typeface="Arial" charset="0"/>
        <a:ea typeface="宋体"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81CDF8-7626-4A09-88FA-FC49DCF091C5}" type="slidenum">
              <a:rPr lang="zh-CN" altLang="en-US" smtClean="0"/>
              <a:pPr/>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normAutofit/>
          </a:bodyPr>
          <a:lstStyle/>
          <a:p>
            <a:pPr defTabSz="990478" eaLnBrk="1" fontAlgn="auto" hangingPunct="1">
              <a:spcBef>
                <a:spcPts val="0"/>
              </a:spcBef>
              <a:spcAft>
                <a:spcPts val="0"/>
              </a:spcAft>
              <a:defRPr/>
            </a:pPr>
            <a:r>
              <a:rPr lang="en-US" dirty="0" smtClean="0"/>
              <a:t>[1] If for each user, we can prevent the attacks based on the corresponding information, then all the users’ privacy requirements are satisfied</a:t>
            </a:r>
            <a:endParaRPr lang="zh-CN" altLang="en-US" sz="1300" dirty="0" smtClean="0">
              <a:latin typeface="+mn-lt"/>
              <a:ea typeface="+mn-ea"/>
            </a:endParaRPr>
          </a:p>
          <a:p>
            <a:endParaRPr lang="zh-CN" altLang="en-US" dirty="0"/>
          </a:p>
        </p:txBody>
      </p:sp>
      <p:sp>
        <p:nvSpPr>
          <p:cNvPr id="4" name="Slide Number Placeholder 3"/>
          <p:cNvSpPr>
            <a:spLocks noGrp="1"/>
          </p:cNvSpPr>
          <p:nvPr>
            <p:ph type="sldNum" sz="quarter" idx="10"/>
          </p:nvPr>
        </p:nvSpPr>
        <p:spPr/>
        <p:txBody>
          <a:bodyPr/>
          <a:lstStyle/>
          <a:p>
            <a:fld id="{4481CDF8-7626-4A09-88FA-FC49DCF091C5}" type="slidenum">
              <a:rPr lang="zh-CN" altLang="en-US" smtClean="0"/>
              <a:pPr/>
              <a:t>12</a:t>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normAutofit/>
          </a:bodyPr>
          <a:lstStyle/>
          <a:p>
            <a:r>
              <a:rPr lang="en-US" altLang="zh-CN" dirty="0" smtClean="0"/>
              <a:t>[1] As we mentioned before,</a:t>
            </a:r>
            <a:r>
              <a:rPr lang="en-US" altLang="zh-CN" baseline="0" dirty="0" smtClean="0"/>
              <a:t> if using the current techniques, one choice is to provide the strongest protection to all the users. Then users are satisfied but the customers might not like it</a:t>
            </a:r>
            <a:endParaRPr lang="zh-CN" altLang="en-US" dirty="0"/>
          </a:p>
        </p:txBody>
      </p:sp>
      <p:sp>
        <p:nvSpPr>
          <p:cNvPr id="4" name="Slide Number Placeholder 3"/>
          <p:cNvSpPr>
            <a:spLocks noGrp="1"/>
          </p:cNvSpPr>
          <p:nvPr>
            <p:ph type="sldNum" sz="quarter" idx="10"/>
          </p:nvPr>
        </p:nvSpPr>
        <p:spPr/>
        <p:txBody>
          <a:bodyPr/>
          <a:lstStyle/>
          <a:p>
            <a:fld id="{4481CDF8-7626-4A09-88FA-FC49DCF091C5}" type="slidenum">
              <a:rPr lang="zh-CN" altLang="en-US" smtClean="0"/>
              <a:pPr/>
              <a:t>13</a:t>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normAutofit/>
          </a:bodyPr>
          <a:lstStyle/>
          <a:p>
            <a:pPr defTabSz="990478" eaLnBrk="1" fontAlgn="auto" hangingPunct="1">
              <a:spcBef>
                <a:spcPts val="0"/>
              </a:spcBef>
              <a:spcAft>
                <a:spcPts val="0"/>
              </a:spcAft>
              <a:defRPr/>
            </a:pPr>
            <a:r>
              <a:rPr lang="en-US" altLang="zh-CN" dirty="0" smtClean="0"/>
              <a:t>[1] The other </a:t>
            </a:r>
            <a:r>
              <a:rPr lang="en-US" altLang="zh-CN" baseline="0" dirty="0" smtClean="0"/>
              <a:t>choice is to provide a middle level protection to all the users. The customers may be satisfied but some users may in trouble</a:t>
            </a:r>
            <a:endParaRPr lang="zh-CN" altLang="en-US" dirty="0" smtClean="0"/>
          </a:p>
          <a:p>
            <a:endParaRPr lang="zh-CN" altLang="en-US" dirty="0"/>
          </a:p>
        </p:txBody>
      </p:sp>
      <p:sp>
        <p:nvSpPr>
          <p:cNvPr id="4" name="Slide Number Placeholder 3"/>
          <p:cNvSpPr>
            <a:spLocks noGrp="1"/>
          </p:cNvSpPr>
          <p:nvPr>
            <p:ph type="sldNum" sz="quarter" idx="10"/>
          </p:nvPr>
        </p:nvSpPr>
        <p:spPr/>
        <p:txBody>
          <a:bodyPr/>
          <a:lstStyle/>
          <a:p>
            <a:fld id="{4481CDF8-7626-4A09-88FA-FC49DCF091C5}" type="slidenum">
              <a:rPr lang="zh-CN" altLang="en-US" smtClean="0"/>
              <a:pPr/>
              <a:t>14</a:t>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normAutofit/>
          </a:bodyPr>
          <a:lstStyle/>
          <a:p>
            <a:r>
              <a:rPr lang="en-US" altLang="zh-CN" dirty="0" smtClean="0"/>
              <a:t>[1] The function</a:t>
            </a:r>
            <a:r>
              <a:rPr lang="en-US" altLang="zh-CN" baseline="0" dirty="0" smtClean="0"/>
              <a:t> of social network websites that allows users to do </a:t>
            </a:r>
            <a:r>
              <a:rPr lang="en-US" baseline="0" dirty="0" smtClean="0"/>
              <a:t>customized setting  provides us a good opportunity to solve this problem</a:t>
            </a:r>
            <a:endParaRPr lang="en-US" altLang="zh-CN" dirty="0" smtClean="0"/>
          </a:p>
          <a:p>
            <a:r>
              <a:rPr lang="en-US" altLang="zh-CN" dirty="0" smtClean="0"/>
              <a:t>[2] If</a:t>
            </a:r>
            <a:r>
              <a:rPr lang="en-US" altLang="zh-CN" baseline="0" dirty="0" smtClean="0"/>
              <a:t> we can build a protection framework that provides different user protections based on their </a:t>
            </a:r>
            <a:r>
              <a:rPr lang="en-US" baseline="0" dirty="0" smtClean="0"/>
              <a:t>customized setting, we can satisfy both the requirements of the customers and users. That is we maximize the utility of the published graph without violating users’ privacy.</a:t>
            </a:r>
            <a:endParaRPr lang="zh-CN" altLang="en-US" dirty="0"/>
          </a:p>
        </p:txBody>
      </p:sp>
      <p:sp>
        <p:nvSpPr>
          <p:cNvPr id="4" name="Slide Number Placeholder 3"/>
          <p:cNvSpPr>
            <a:spLocks noGrp="1"/>
          </p:cNvSpPr>
          <p:nvPr>
            <p:ph type="sldNum" sz="quarter" idx="10"/>
          </p:nvPr>
        </p:nvSpPr>
        <p:spPr/>
        <p:txBody>
          <a:bodyPr/>
          <a:lstStyle/>
          <a:p>
            <a:fld id="{4481CDF8-7626-4A09-88FA-FC49DCF091C5}" type="slidenum">
              <a:rPr lang="zh-CN" altLang="en-US" smtClean="0"/>
              <a:pPr/>
              <a:t>15</a:t>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normAutofit/>
          </a:bodyPr>
          <a:lstStyle/>
          <a:p>
            <a:r>
              <a:rPr lang="en-US" altLang="zh-CN" dirty="0" smtClean="0"/>
              <a:t>[1] In</a:t>
            </a:r>
            <a:r>
              <a:rPr lang="en-US" altLang="zh-CN" baseline="0" dirty="0" smtClean="0"/>
              <a:t> this paper, suppose there are three levels of information.  The weakest one is ….  The second one is …. The strongest one is ….  Of course there may exist stronger information such as the 1-hop, 2-hop neighborhood graphs etc. We focus on demonstrating a framework which can publish a social network and satisfy different levels of privacy protection requirements. We will not enumerate all of them.</a:t>
            </a:r>
          </a:p>
          <a:p>
            <a:r>
              <a:rPr lang="en-US" altLang="zh-CN" baseline="0" dirty="0" smtClean="0"/>
              <a:t>[2] We call the level X knowledge as Knowledge X and the protection to it as Level X protection.</a:t>
            </a:r>
            <a:endParaRPr lang="zh-CN" altLang="en-US" dirty="0" smtClean="0"/>
          </a:p>
          <a:p>
            <a:endParaRPr lang="zh-CN" altLang="en-US" dirty="0"/>
          </a:p>
        </p:txBody>
      </p:sp>
      <p:sp>
        <p:nvSpPr>
          <p:cNvPr id="4" name="Slide Number Placeholder 3"/>
          <p:cNvSpPr>
            <a:spLocks noGrp="1"/>
          </p:cNvSpPr>
          <p:nvPr>
            <p:ph type="sldNum" sz="quarter" idx="10"/>
          </p:nvPr>
        </p:nvSpPr>
        <p:spPr/>
        <p:txBody>
          <a:bodyPr/>
          <a:lstStyle/>
          <a:p>
            <a:fld id="{4481CDF8-7626-4A09-88FA-FC49DCF091C5}" type="slidenum">
              <a:rPr lang="zh-CN" altLang="en-US" smtClean="0"/>
              <a:pPr/>
              <a:t>16</a:t>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normAutofit/>
          </a:bodyPr>
          <a:lstStyle/>
          <a:p>
            <a:r>
              <a:rPr lang="en-US" dirty="0" smtClean="0"/>
              <a:t>[1]  We provide protections for both nodes and edges in our framework</a:t>
            </a:r>
          </a:p>
          <a:p>
            <a:r>
              <a:rPr lang="en-US" dirty="0" smtClean="0"/>
              <a:t>[2]  For nodes …</a:t>
            </a:r>
          </a:p>
          <a:p>
            <a:r>
              <a:rPr lang="en-US" dirty="0" smtClean="0"/>
              <a:t>[3]  For edges …</a:t>
            </a:r>
            <a:endParaRPr lang="en-US" dirty="0"/>
          </a:p>
        </p:txBody>
      </p:sp>
      <p:sp>
        <p:nvSpPr>
          <p:cNvPr id="4" name="Slide Number Placeholder 3"/>
          <p:cNvSpPr>
            <a:spLocks noGrp="1"/>
          </p:cNvSpPr>
          <p:nvPr>
            <p:ph type="sldNum" sz="quarter" idx="10"/>
          </p:nvPr>
        </p:nvSpPr>
        <p:spPr/>
        <p:txBody>
          <a:bodyPr/>
          <a:lstStyle/>
          <a:p>
            <a:fld id="{4481CDF8-7626-4A09-88FA-FC49DCF091C5}" type="slidenum">
              <a:rPr lang="zh-CN" altLang="en-US" smtClean="0"/>
              <a:pPr/>
              <a:t>17</a:t>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normAutofit/>
          </a:bodyPr>
          <a:lstStyle/>
          <a:p>
            <a:r>
              <a:rPr lang="en-US" altLang="zh-CN" dirty="0" smtClean="0"/>
              <a:t>[1] Here is our</a:t>
            </a:r>
            <a:r>
              <a:rPr lang="en-US" altLang="zh-CN" baseline="0" dirty="0" smtClean="0"/>
              <a:t> solution. </a:t>
            </a:r>
            <a:r>
              <a:rPr lang="en-US" altLang="zh-CN" dirty="0" smtClean="0"/>
              <a:t>The published</a:t>
            </a:r>
            <a:r>
              <a:rPr lang="en-US" altLang="zh-CN" baseline="0" dirty="0" smtClean="0"/>
              <a:t> information is from the weakest to the strongest.</a:t>
            </a:r>
          </a:p>
          <a:p>
            <a:endParaRPr lang="en-US" altLang="zh-CN" baseline="0" dirty="0" smtClean="0"/>
          </a:p>
          <a:p>
            <a:r>
              <a:rPr lang="en-US" altLang="zh-CN" baseline="0" dirty="0" smtClean="0"/>
              <a:t>[2] Level 1 is node attribute protection. Level 2 is node attribute protection and degree protection. Level 3 is node attribute protection , degree protection and edge attribute protection. It is obviously that level 3 contains level 2, level 2 contains level 1. </a:t>
            </a:r>
          </a:p>
          <a:p>
            <a:endParaRPr lang="en-US" altLang="zh-CN" baseline="0" dirty="0" smtClean="0"/>
          </a:p>
        </p:txBody>
      </p:sp>
      <p:sp>
        <p:nvSpPr>
          <p:cNvPr id="4" name="Slide Number Placeholder 3"/>
          <p:cNvSpPr>
            <a:spLocks noGrp="1"/>
          </p:cNvSpPr>
          <p:nvPr>
            <p:ph type="sldNum" sz="quarter" idx="10"/>
          </p:nvPr>
        </p:nvSpPr>
        <p:spPr/>
        <p:txBody>
          <a:bodyPr/>
          <a:lstStyle/>
          <a:p>
            <a:fld id="{4481CDF8-7626-4A09-88FA-FC49DCF091C5}" type="slidenum">
              <a:rPr lang="zh-CN" altLang="en-US" smtClean="0"/>
              <a:pPr/>
              <a:t>19</a:t>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normAutofit/>
          </a:bodyPr>
          <a:lstStyle/>
          <a:p>
            <a:r>
              <a:rPr lang="en-US" altLang="zh-CN" dirty="0" smtClean="0"/>
              <a:t>[1] So the nodes which need level 3 protection by default need level 2 and level 1 protection. The nodes can be organized as a pyramidal and we can implement the personalized protection  from the bottom to top</a:t>
            </a:r>
          </a:p>
          <a:p>
            <a:r>
              <a:rPr lang="en-US" altLang="zh-CN" dirty="0" smtClean="0"/>
              <a:t>[2] Firstly, we provide protections based one level 1 knowledge for all the nodes</a:t>
            </a:r>
          </a:p>
          <a:p>
            <a:r>
              <a:rPr lang="en-US" altLang="zh-CN" dirty="0" smtClean="0"/>
              <a:t>[3] Then we enhance the nodes that need level 2 and level 3 protections to reach level 2 protection</a:t>
            </a:r>
          </a:p>
          <a:p>
            <a:r>
              <a:rPr lang="en-US" altLang="zh-CN" dirty="0" smtClean="0"/>
              <a:t>[4] Finally we enhance the nodes that need level 3 protection to reach level 3 protection</a:t>
            </a:r>
          </a:p>
        </p:txBody>
      </p:sp>
      <p:sp>
        <p:nvSpPr>
          <p:cNvPr id="4" name="Slide Number Placeholder 3"/>
          <p:cNvSpPr>
            <a:spLocks noGrp="1"/>
          </p:cNvSpPr>
          <p:nvPr>
            <p:ph type="sldNum" sz="quarter" idx="10"/>
          </p:nvPr>
        </p:nvSpPr>
        <p:spPr/>
        <p:txBody>
          <a:bodyPr/>
          <a:lstStyle/>
          <a:p>
            <a:fld id="{4481CDF8-7626-4A09-88FA-FC49DCF091C5}" type="slidenum">
              <a:rPr lang="zh-CN" altLang="en-US" smtClean="0"/>
              <a:pPr/>
              <a:t>20</a:t>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normAutofit/>
          </a:bodyPr>
          <a:lstStyle/>
          <a:p>
            <a:r>
              <a:rPr lang="en-US" altLang="zh-CN" dirty="0" smtClean="0"/>
              <a:t>[1] For level</a:t>
            </a:r>
            <a:r>
              <a:rPr lang="en-US" altLang="zh-CN" baseline="0" dirty="0" smtClean="0"/>
              <a:t> 1 protection, since the attacker knows the node attributes, we use the grouping plus node attributes permutation method. We divide the nodes into groups such that each group has size at least k. Then the node attributed are published based on groups.</a:t>
            </a:r>
          </a:p>
          <a:p>
            <a:r>
              <a:rPr lang="en-US" altLang="zh-CN" baseline="0" dirty="0" smtClean="0"/>
              <a:t>[2] Since each group has size at least k, we can guarantee the success probability of node re-identification is at most 1/k</a:t>
            </a:r>
            <a:endParaRPr lang="zh-CN" altLang="en-US" dirty="0"/>
          </a:p>
        </p:txBody>
      </p:sp>
      <p:sp>
        <p:nvSpPr>
          <p:cNvPr id="4" name="Slide Number Placeholder 3"/>
          <p:cNvSpPr>
            <a:spLocks noGrp="1"/>
          </p:cNvSpPr>
          <p:nvPr>
            <p:ph type="sldNum" sz="quarter" idx="10"/>
          </p:nvPr>
        </p:nvSpPr>
        <p:spPr/>
        <p:txBody>
          <a:bodyPr/>
          <a:lstStyle/>
          <a:p>
            <a:fld id="{4481CDF8-7626-4A09-88FA-FC49DCF091C5}" type="slidenum">
              <a:rPr lang="zh-CN" altLang="en-US" smtClean="0"/>
              <a:pPr/>
              <a:t>21</a:t>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normAutofit/>
          </a:bodyPr>
          <a:lstStyle/>
          <a:p>
            <a:r>
              <a:rPr lang="en-US" altLang="zh-CN" dirty="0" smtClean="0"/>
              <a:t>[1] To protect edges, we</a:t>
            </a:r>
            <a:r>
              <a:rPr lang="en-US" altLang="zh-CN" baseline="0" dirty="0" smtClean="0"/>
              <a:t> let the dividing of nodes satisfy two safety conditions</a:t>
            </a:r>
          </a:p>
          <a:p>
            <a:r>
              <a:rPr lang="en-US" altLang="zh-CN" baseline="0" dirty="0" smtClean="0"/>
              <a:t>[2] The first condition is to make sure there is no edge within a group. This is to guarantee the probability that an attacker finds a user is involved in an edge is at most 1/k</a:t>
            </a:r>
          </a:p>
          <a:p>
            <a:r>
              <a:rPr lang="en-US" altLang="zh-CN" baseline="0" dirty="0" smtClean="0"/>
              <a:t>[3] For example, if there is an edge within a group, based on the node attributes related with this group, an attacker knows Bob, Alice and Chilly are in this group. Then any of them has probability 2/k to be involved in this edge. This violates one of the edge protection requirements</a:t>
            </a:r>
            <a:endParaRPr lang="zh-CN" altLang="en-US" dirty="0"/>
          </a:p>
        </p:txBody>
      </p:sp>
      <p:sp>
        <p:nvSpPr>
          <p:cNvPr id="4" name="Slide Number Placeholder 3"/>
          <p:cNvSpPr>
            <a:spLocks noGrp="1"/>
          </p:cNvSpPr>
          <p:nvPr>
            <p:ph type="sldNum" sz="quarter" idx="10"/>
          </p:nvPr>
        </p:nvSpPr>
        <p:spPr/>
        <p:txBody>
          <a:bodyPr/>
          <a:lstStyle/>
          <a:p>
            <a:fld id="{4481CDF8-7626-4A09-88FA-FC49DCF091C5}" type="slidenum">
              <a:rPr lang="zh-CN" altLang="en-US" smtClean="0"/>
              <a:pPr/>
              <a:t>22</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normAutofit/>
          </a:bodyPr>
          <a:lstStyle/>
          <a:p>
            <a:r>
              <a:rPr lang="en-US" altLang="zh-CN" dirty="0" smtClean="0"/>
              <a:t>[1]  Social</a:t>
            </a:r>
            <a:r>
              <a:rPr lang="en-US" altLang="zh-CN" baseline="0" dirty="0" smtClean="0"/>
              <a:t> networks are getting more and more popular usage in recent years.  As a result,  studying and mining on the social networks become more and more important.  For example, government can make proper policy to prevent the spreading of a certain disease by studying the spreading its rules. A company can  issue advertisement more efficiently by studying how people influence each other. A  social network website needs to publish its data to some customers.</a:t>
            </a:r>
          </a:p>
          <a:p>
            <a:r>
              <a:rPr lang="en-US" altLang="zh-CN" baseline="0" dirty="0" smtClean="0"/>
              <a:t>[2] However, the social network data cannot be directly released due to the privacy request of the users who involve in the social network.</a:t>
            </a:r>
          </a:p>
          <a:p>
            <a:r>
              <a:rPr lang="en-US" altLang="zh-CN" baseline="0" dirty="0" smtClean="0"/>
              <a:t>[3] The graph data must be sanitized before publishing to void the customers to analyze or reveal some privacy information.</a:t>
            </a:r>
          </a:p>
          <a:p>
            <a:r>
              <a:rPr lang="en-US" altLang="zh-CN" baseline="0" dirty="0" smtClean="0"/>
              <a:t>[4] The customers here refer to the people who use the published data. And the users refer to the social network users who join those networks.</a:t>
            </a:r>
          </a:p>
        </p:txBody>
      </p:sp>
      <p:sp>
        <p:nvSpPr>
          <p:cNvPr id="4" name="Slide Number Placeholder 3"/>
          <p:cNvSpPr>
            <a:spLocks noGrp="1"/>
          </p:cNvSpPr>
          <p:nvPr>
            <p:ph type="sldNum" sz="quarter" idx="10"/>
          </p:nvPr>
        </p:nvSpPr>
        <p:spPr/>
        <p:txBody>
          <a:bodyPr/>
          <a:lstStyle/>
          <a:p>
            <a:fld id="{8317E73D-DDAA-446A-8AC1-0634FF75BF48}" type="slidenum">
              <a:rPr lang="zh-CN" altLang="en-US" smtClean="0"/>
              <a:pPr/>
              <a:t>3</a:t>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normAutofit/>
          </a:bodyPr>
          <a:lstStyle/>
          <a:p>
            <a:r>
              <a:rPr lang="en-US" altLang="zh-CN" baseline="0" dirty="0" smtClean="0"/>
              <a:t>[1] The second condition controls the number of edges between any two groups must be less than a threshold</a:t>
            </a:r>
          </a:p>
          <a:p>
            <a:r>
              <a:rPr lang="en-US" altLang="zh-CN" baseline="0" dirty="0" smtClean="0"/>
              <a:t>[2] For example, if there are d edges between two groups, an attacker may find users {p1,p2,p3} are in group X and users {p4, p5, p6} are in group Y based on their attributes. If the d/(|X||Y|) is less than 1/k, we can make sure the probability an attacker finds two users have a connection is less than 1/k</a:t>
            </a:r>
            <a:endParaRPr lang="zh-CN" altLang="en-US" dirty="0"/>
          </a:p>
        </p:txBody>
      </p:sp>
      <p:sp>
        <p:nvSpPr>
          <p:cNvPr id="4" name="Slide Number Placeholder 3"/>
          <p:cNvSpPr>
            <a:spLocks noGrp="1"/>
          </p:cNvSpPr>
          <p:nvPr>
            <p:ph type="sldNum" sz="quarter" idx="10"/>
          </p:nvPr>
        </p:nvSpPr>
        <p:spPr/>
        <p:txBody>
          <a:bodyPr/>
          <a:lstStyle/>
          <a:p>
            <a:fld id="{4481CDF8-7626-4A09-88FA-FC49DCF091C5}" type="slidenum">
              <a:rPr lang="zh-CN" altLang="en-US" smtClean="0"/>
              <a:pPr/>
              <a:t>23</a:t>
            </a:fld>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normAutofit/>
          </a:bodyPr>
          <a:lstStyle/>
          <a:p>
            <a:r>
              <a:rPr lang="en-US" altLang="zh-CN" dirty="0" smtClean="0"/>
              <a:t>[1] After all nodes reach level 1 protection, we need to enhance</a:t>
            </a:r>
            <a:r>
              <a:rPr lang="en-US" altLang="zh-CN" baseline="0" dirty="0" smtClean="0"/>
              <a:t> protection of the nodes who need level 2 protection or above to level 2 protection</a:t>
            </a:r>
          </a:p>
          <a:p>
            <a:r>
              <a:rPr lang="en-US" altLang="zh-CN" baseline="0" dirty="0" smtClean="0"/>
              <a:t>[2] Since the level 2’s information is node attributes and node degree, we can make all the groups which have nodes that need level 2 protection or above only contain nodes with the same degree. We implement this by increasing the node degrees</a:t>
            </a:r>
            <a:endParaRPr lang="zh-CN" altLang="en-US" dirty="0"/>
          </a:p>
        </p:txBody>
      </p:sp>
      <p:sp>
        <p:nvSpPr>
          <p:cNvPr id="4" name="Slide Number Placeholder 3"/>
          <p:cNvSpPr>
            <a:spLocks noGrp="1"/>
          </p:cNvSpPr>
          <p:nvPr>
            <p:ph type="sldNum" sz="quarter" idx="10"/>
          </p:nvPr>
        </p:nvSpPr>
        <p:spPr/>
        <p:txBody>
          <a:bodyPr/>
          <a:lstStyle/>
          <a:p>
            <a:fld id="{4481CDF8-7626-4A09-88FA-FC49DCF091C5}" type="slidenum">
              <a:rPr lang="zh-CN" altLang="en-US" smtClean="0"/>
              <a:pPr/>
              <a:t>24</a:t>
            </a:fld>
            <a:endParaRPr lang="zh-CN"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normAutofit/>
          </a:bodyPr>
          <a:lstStyle/>
          <a:p>
            <a:r>
              <a:rPr lang="en-US" altLang="zh-CN" dirty="0" smtClean="0"/>
              <a:t>[1] We first create edges between nodes</a:t>
            </a:r>
            <a:r>
              <a:rPr lang="en-US" altLang="zh-CN" baseline="0" dirty="0" smtClean="0"/>
              <a:t> whose degree needs to be increased under the two safety conditions</a:t>
            </a:r>
          </a:p>
          <a:p>
            <a:r>
              <a:rPr lang="en-US" altLang="zh-CN" baseline="0" dirty="0" smtClean="0"/>
              <a:t>[2] If there are still some nodes cannot reach their target degrees, we use some noise nodes to achieve the goal</a:t>
            </a:r>
            <a:endParaRPr lang="zh-CN" altLang="en-US" dirty="0"/>
          </a:p>
        </p:txBody>
      </p:sp>
      <p:sp>
        <p:nvSpPr>
          <p:cNvPr id="4" name="Slide Number Placeholder 3"/>
          <p:cNvSpPr>
            <a:spLocks noGrp="1"/>
          </p:cNvSpPr>
          <p:nvPr>
            <p:ph type="sldNum" sz="quarter" idx="10"/>
          </p:nvPr>
        </p:nvSpPr>
        <p:spPr/>
        <p:txBody>
          <a:bodyPr/>
          <a:lstStyle/>
          <a:p>
            <a:fld id="{4481CDF8-7626-4A09-88FA-FC49DCF091C5}" type="slidenum">
              <a:rPr lang="zh-CN" altLang="en-US" smtClean="0"/>
              <a:pPr/>
              <a:t>25</a:t>
            </a:fld>
            <a:endParaRPr lang="zh-CN"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normAutofit/>
          </a:bodyPr>
          <a:lstStyle/>
          <a:p>
            <a:r>
              <a:rPr lang="en-US" altLang="zh-CN" dirty="0" smtClean="0"/>
              <a:t>[1] We create noise node groups and connect the noise nodes with the nodes whose degrees need to be increased</a:t>
            </a:r>
          </a:p>
          <a:p>
            <a:r>
              <a:rPr lang="en-US" altLang="zh-CN" dirty="0" smtClean="0"/>
              <a:t>[2] We make sure this process does not violate the two safety conditions and the noise nodes do not stand out.</a:t>
            </a:r>
          </a:p>
        </p:txBody>
      </p:sp>
      <p:sp>
        <p:nvSpPr>
          <p:cNvPr id="4" name="Slide Number Placeholder 3"/>
          <p:cNvSpPr>
            <a:spLocks noGrp="1"/>
          </p:cNvSpPr>
          <p:nvPr>
            <p:ph type="sldNum" sz="quarter" idx="10"/>
          </p:nvPr>
        </p:nvSpPr>
        <p:spPr/>
        <p:txBody>
          <a:bodyPr/>
          <a:lstStyle/>
          <a:p>
            <a:fld id="{4481CDF8-7626-4A09-88FA-FC49DCF091C5}" type="slidenum">
              <a:rPr lang="zh-CN" altLang="en-US" smtClean="0"/>
              <a:pPr/>
              <a:t>26</a:t>
            </a:fld>
            <a:endParaRPr lang="zh-CN"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normAutofit/>
          </a:bodyPr>
          <a:lstStyle/>
          <a:p>
            <a:r>
              <a:rPr lang="en-US" altLang="zh-CN" dirty="0" smtClean="0"/>
              <a:t>[1] In the last step, we enhance the protections to those nodes who need level three protection</a:t>
            </a:r>
          </a:p>
          <a:p>
            <a:r>
              <a:rPr lang="en-US" altLang="zh-CN" dirty="0" smtClean="0"/>
              <a:t>[2] Since the level 3’s knowledge is the node attributes, degree and edge labels, we generalize the edge labels to those groups that contain at least one node needing level 3 protection</a:t>
            </a:r>
          </a:p>
          <a:p>
            <a:r>
              <a:rPr lang="en-US" altLang="zh-CN" dirty="0" smtClean="0"/>
              <a:t>[3] Suppose this group contains one node who needs level 3 protection</a:t>
            </a:r>
          </a:p>
          <a:p>
            <a:endParaRPr lang="zh-CN" altLang="en-US" dirty="0"/>
          </a:p>
        </p:txBody>
      </p:sp>
      <p:sp>
        <p:nvSpPr>
          <p:cNvPr id="4" name="Slide Number Placeholder 3"/>
          <p:cNvSpPr>
            <a:spLocks noGrp="1"/>
          </p:cNvSpPr>
          <p:nvPr>
            <p:ph type="sldNum" sz="quarter" idx="10"/>
          </p:nvPr>
        </p:nvSpPr>
        <p:spPr/>
        <p:txBody>
          <a:bodyPr/>
          <a:lstStyle/>
          <a:p>
            <a:fld id="{4481CDF8-7626-4A09-88FA-FC49DCF091C5}" type="slidenum">
              <a:rPr lang="zh-CN" altLang="en-US" smtClean="0"/>
              <a:pPr/>
              <a:t>27</a:t>
            </a:fld>
            <a:endParaRPr lang="zh-CN"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normAutofit/>
          </a:bodyPr>
          <a:lstStyle/>
          <a:p>
            <a:r>
              <a:rPr lang="en-US" altLang="zh-CN" dirty="0" smtClean="0"/>
              <a:t>[1]</a:t>
            </a:r>
            <a:r>
              <a:rPr lang="en-US" altLang="zh-CN" baseline="0" dirty="0" smtClean="0"/>
              <a:t> If the edge labels on these three edges are generalized, level 3 protection is achieved</a:t>
            </a:r>
            <a:endParaRPr lang="zh-CN" altLang="en-US" dirty="0"/>
          </a:p>
        </p:txBody>
      </p:sp>
      <p:sp>
        <p:nvSpPr>
          <p:cNvPr id="4" name="Slide Number Placeholder 3"/>
          <p:cNvSpPr>
            <a:spLocks noGrp="1"/>
          </p:cNvSpPr>
          <p:nvPr>
            <p:ph type="sldNum" sz="quarter" idx="10"/>
          </p:nvPr>
        </p:nvSpPr>
        <p:spPr/>
        <p:txBody>
          <a:bodyPr/>
          <a:lstStyle/>
          <a:p>
            <a:fld id="{4481CDF8-7626-4A09-88FA-FC49DCF091C5}" type="slidenum">
              <a:rPr lang="zh-CN" altLang="en-US" smtClean="0"/>
              <a:pPr/>
              <a:t>28</a:t>
            </a:fld>
            <a:endParaRPr lang="zh-CN"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normAutofit/>
          </a:bodyPr>
          <a:lstStyle/>
          <a:p>
            <a:r>
              <a:rPr lang="en-US" dirty="0" smtClean="0"/>
              <a:t>[1] We tested effects of the personalized protection on two</a:t>
            </a:r>
            <a:r>
              <a:rPr lang="en-US" baseline="0" dirty="0" smtClean="0"/>
              <a:t> real social networks and one synthetic network</a:t>
            </a:r>
          </a:p>
          <a:p>
            <a:r>
              <a:rPr lang="en-US" baseline="0" dirty="0" smtClean="0"/>
              <a:t>[2] Since we focus on the labeled graph, we first tested two queries</a:t>
            </a:r>
          </a:p>
          <a:p>
            <a:r>
              <a:rPr lang="en-US" baseline="0" dirty="0" smtClean="0"/>
              <a:t>      The first one ….</a:t>
            </a:r>
          </a:p>
          <a:p>
            <a:r>
              <a:rPr lang="en-US" baseline="0" dirty="0" smtClean="0"/>
              <a:t>      The second one</a:t>
            </a:r>
            <a:r>
              <a:rPr lang="en-US" dirty="0" smtClean="0"/>
              <a:t> …</a:t>
            </a:r>
          </a:p>
          <a:p>
            <a:r>
              <a:rPr lang="en-US" dirty="0" smtClean="0"/>
              <a:t>[3] To show the change of graph structure,</a:t>
            </a:r>
            <a:r>
              <a:rPr lang="en-US" baseline="0" dirty="0" smtClean="0"/>
              <a:t> we also tested the change of degree distribution, we use the earth mover distance to show the difference between the degree distributions of the original graph and the published graph</a:t>
            </a:r>
          </a:p>
          <a:p>
            <a:r>
              <a:rPr lang="en-US" baseline="0" dirty="0" smtClean="0"/>
              <a:t>[4] We compared the personalized protection and the naïve protection</a:t>
            </a:r>
          </a:p>
        </p:txBody>
      </p:sp>
      <p:sp>
        <p:nvSpPr>
          <p:cNvPr id="4" name="Slide Number Placeholder 3"/>
          <p:cNvSpPr>
            <a:spLocks noGrp="1"/>
          </p:cNvSpPr>
          <p:nvPr>
            <p:ph type="sldNum" sz="quarter" idx="10"/>
          </p:nvPr>
        </p:nvSpPr>
        <p:spPr/>
        <p:txBody>
          <a:bodyPr/>
          <a:lstStyle/>
          <a:p>
            <a:fld id="{4481CDF8-7626-4A09-88FA-FC49DCF091C5}" type="slidenum">
              <a:rPr lang="zh-CN" altLang="en-US" smtClean="0"/>
              <a:pPr/>
              <a:t>30</a:t>
            </a:fld>
            <a:endParaRPr lang="zh-CN"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normAutofit/>
          </a:bodyPr>
          <a:lstStyle/>
          <a:p>
            <a:r>
              <a:rPr lang="en-US" dirty="0" smtClean="0"/>
              <a:t>From</a:t>
            </a:r>
            <a:r>
              <a:rPr lang="en-US" baseline="0" dirty="0" smtClean="0"/>
              <a:t> the result, we can see allowing personalized protection helps to increase the utility of the published graph</a:t>
            </a:r>
            <a:endParaRPr lang="en-US" dirty="0"/>
          </a:p>
        </p:txBody>
      </p:sp>
      <p:sp>
        <p:nvSpPr>
          <p:cNvPr id="4" name="Slide Number Placeholder 3"/>
          <p:cNvSpPr>
            <a:spLocks noGrp="1"/>
          </p:cNvSpPr>
          <p:nvPr>
            <p:ph type="sldNum" sz="quarter" idx="10"/>
          </p:nvPr>
        </p:nvSpPr>
        <p:spPr/>
        <p:txBody>
          <a:bodyPr/>
          <a:lstStyle/>
          <a:p>
            <a:fld id="{4481CDF8-7626-4A09-88FA-FC49DCF091C5}" type="slidenum">
              <a:rPr lang="zh-CN" altLang="en-US" smtClean="0"/>
              <a:pPr/>
              <a:t>31</a:t>
            </a:fld>
            <a:endParaRPr lang="zh-CN"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81CDF8-7626-4A09-88FA-FC49DCF091C5}" type="slidenum">
              <a:rPr lang="zh-CN" altLang="en-US" smtClean="0"/>
              <a:pPr/>
              <a:t>32</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normAutofit/>
          </a:bodyPr>
          <a:lstStyle/>
          <a:p>
            <a:r>
              <a:rPr lang="en-US" dirty="0" smtClean="0"/>
              <a:t>[1] The</a:t>
            </a:r>
            <a:r>
              <a:rPr lang="en-US" baseline="0" dirty="0" smtClean="0"/>
              <a:t> privacy issue has already got lots of attention. </a:t>
            </a:r>
            <a:r>
              <a:rPr lang="en-US" dirty="0" smtClean="0"/>
              <a:t>Some</a:t>
            </a:r>
            <a:r>
              <a:rPr lang="en-US" baseline="0" dirty="0" smtClean="0"/>
              <a:t> works have been proposed to publish privacy preserving social networks.  The users in a social network may have two privacy requirements. </a:t>
            </a:r>
          </a:p>
          <a:p>
            <a:r>
              <a:rPr lang="en-US" baseline="0" dirty="0" smtClean="0"/>
              <a:t>[2] The first is to avoid node re-identification. Node re-identification is to correctly re-identify a user in the published graph with high probability based on certain knowledge. This is the same as the node re-identification on the </a:t>
            </a:r>
            <a:r>
              <a:rPr lang="en-US" baseline="0" dirty="0" err="1" smtClean="0"/>
              <a:t>anonymized</a:t>
            </a:r>
            <a:r>
              <a:rPr lang="en-US" baseline="0" dirty="0" smtClean="0"/>
              <a:t> tabular data except the knowledge used by an attacker may contain some connection information.  For example, an attacker knows Bob is a 37 years old white guy with a </a:t>
            </a:r>
            <a:r>
              <a:rPr lang="en-US" baseline="0" dirty="0" err="1" smtClean="0"/>
              <a:t>phd</a:t>
            </a:r>
            <a:r>
              <a:rPr lang="en-US" baseline="0" dirty="0" smtClean="0"/>
              <a:t>. degree, he also knows Bob has two friends in the social network, this attacker can use this information to find out which node is Bob in the published graph. Then the information about Bob in the published graph is released. Several models have been proposed to prevent node re-identification based on different assumptions of the knowledge can be used by an attacker. </a:t>
            </a:r>
          </a:p>
          <a:p>
            <a:r>
              <a:rPr lang="en-US" baseline="0" dirty="0" smtClean="0"/>
              <a:t>[3]  Since the social connection information of a user is often sensitive, the other privacy requirement is to prevent the edge discovery in the published graph.  Edge discovery is to either find two users have a connection or find a user is involved in a connection based on certain knowledge. </a:t>
            </a:r>
            <a:endParaRPr lang="en-US" dirty="0"/>
          </a:p>
        </p:txBody>
      </p:sp>
      <p:sp>
        <p:nvSpPr>
          <p:cNvPr id="4" name="Slide Number Placeholder 3"/>
          <p:cNvSpPr>
            <a:spLocks noGrp="1"/>
          </p:cNvSpPr>
          <p:nvPr>
            <p:ph type="sldNum" sz="quarter" idx="10"/>
          </p:nvPr>
        </p:nvSpPr>
        <p:spPr/>
        <p:txBody>
          <a:bodyPr/>
          <a:lstStyle/>
          <a:p>
            <a:fld id="{4481CDF8-7626-4A09-88FA-FC49DCF091C5}" type="slidenum">
              <a:rPr lang="zh-CN" altLang="en-US" smtClean="0"/>
              <a:pPr/>
              <a:t>4</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normAutofit lnSpcReduction="10000"/>
          </a:bodyPr>
          <a:lstStyle/>
          <a:p>
            <a:r>
              <a:rPr lang="en-US" dirty="0" smtClean="0"/>
              <a:t>[1] There are two basic methods to implement the protection,</a:t>
            </a:r>
            <a:r>
              <a:rPr lang="en-US" baseline="0" dirty="0" smtClean="0"/>
              <a:t> </a:t>
            </a:r>
            <a:r>
              <a:rPr lang="en-US" dirty="0" smtClean="0"/>
              <a:t>editing and clustering.</a:t>
            </a:r>
          </a:p>
          <a:p>
            <a:r>
              <a:rPr lang="en-US" dirty="0" smtClean="0"/>
              <a:t>[2]</a:t>
            </a:r>
            <a:r>
              <a:rPr lang="en-US" baseline="0" dirty="0" smtClean="0"/>
              <a:t> For example, the privacy requirement is to make sure that an attacker can only </a:t>
            </a:r>
            <a:r>
              <a:rPr lang="en-US" sz="1300" dirty="0" smtClean="0"/>
              <a:t>correctly re-identify a node with probability at most 50%.</a:t>
            </a:r>
          </a:p>
          <a:p>
            <a:r>
              <a:rPr lang="en-US" sz="1300" dirty="0" smtClean="0"/>
              <a:t>[3] One method is to publish a clustered graph.</a:t>
            </a:r>
          </a:p>
          <a:p>
            <a:r>
              <a:rPr lang="en-US" sz="1300" dirty="0" smtClean="0"/>
              <a:t>[4] A clustered graph is a graph that each node represents at least k nodes in the original graph and each edge represents several edges in the original graph.  A node is called as the super node and an edge is called as super edge in the clustered graph.  If an attacker knows the neighborhood graph of Lily, he always finds that Lily belongs to at least 1 super node in the published graph. Since each super node’s size is at least k, an attacker can only correctly re-identify a node with probability at most 1/k=50%</a:t>
            </a:r>
          </a:p>
          <a:p>
            <a:r>
              <a:rPr lang="en-US" sz="1300" dirty="0" smtClean="0"/>
              <a:t>[5] Another method is editing the original graph by adding or deleting edges and nodes to make the graph satisfy certain property. For example, by adding one edge, every node in the graph has the same neighborhood graph with at least one other node in the graph. Then an attacker who knows the neighborhood graph of Lily will always get at least two candidates in the published graph.</a:t>
            </a:r>
          </a:p>
          <a:p>
            <a:r>
              <a:rPr lang="en-US" sz="1300" dirty="0" smtClean="0"/>
              <a:t>[6] Current protection models use either of these two methods to provide the same protection for all the users in the graph, this cannot satisfy the requirement of a publisher.</a:t>
            </a:r>
          </a:p>
          <a:p>
            <a:endParaRPr lang="en-US" sz="1300" dirty="0"/>
          </a:p>
        </p:txBody>
      </p:sp>
      <p:sp>
        <p:nvSpPr>
          <p:cNvPr id="4" name="Slide Number Placeholder 3"/>
          <p:cNvSpPr>
            <a:spLocks noGrp="1"/>
          </p:cNvSpPr>
          <p:nvPr>
            <p:ph type="sldNum" sz="quarter" idx="10"/>
          </p:nvPr>
        </p:nvSpPr>
        <p:spPr/>
        <p:txBody>
          <a:bodyPr/>
          <a:lstStyle/>
          <a:p>
            <a:fld id="{4481CDF8-7626-4A09-88FA-FC49DCF091C5}" type="slidenum">
              <a:rPr lang="zh-CN" altLang="en-US" smtClean="0"/>
              <a:pPr/>
              <a:t>5</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normAutofit/>
          </a:bodyPr>
          <a:lstStyle/>
          <a:p>
            <a:r>
              <a:rPr lang="en-US" dirty="0" smtClean="0"/>
              <a:t>[1] A data publisher</a:t>
            </a:r>
            <a:r>
              <a:rPr lang="en-US" baseline="0" dirty="0" smtClean="0"/>
              <a:t> should make the published data satisfy the requirements of both the customers who require the graph data and the users who involve in the graph.</a:t>
            </a:r>
          </a:p>
          <a:p>
            <a:r>
              <a:rPr lang="en-US" baseline="0" dirty="0" smtClean="0"/>
              <a:t>[2] The customers prefer the published data close to the original graph. </a:t>
            </a:r>
          </a:p>
          <a:p>
            <a:r>
              <a:rPr lang="en-US" baseline="0" dirty="0" smtClean="0"/>
              <a:t>[3] For the users who join in the social network, they need to make sure their privacy information is protected. This is a hard request since if a user’s privacy cannot be guaranteed, he will refuse to join the social network.</a:t>
            </a:r>
          </a:p>
          <a:p>
            <a:r>
              <a:rPr lang="en-US" baseline="0" dirty="0" smtClean="0"/>
              <a:t>[4] If using the current  techniques, all the users can only be protected at the same level. If all the users' privacy is protected well, we must choose the strongest protection for all of them. In this case, the published graph is often faraway from the original graph. As a result, the data obtained by the customers is not useful. The customers will refuse to use this data.</a:t>
            </a:r>
          </a:p>
          <a:p>
            <a:r>
              <a:rPr lang="en-US" baseline="0" dirty="0" smtClean="0"/>
              <a:t>[5] If the publisher satisfies the customer who requires the graph data by providing a weak protection to all users,  some users may worry about their privacy and quit this social network. </a:t>
            </a:r>
            <a:endParaRPr lang="en-US" dirty="0"/>
          </a:p>
        </p:txBody>
      </p:sp>
      <p:sp>
        <p:nvSpPr>
          <p:cNvPr id="4" name="Slide Number Placeholder 3"/>
          <p:cNvSpPr>
            <a:spLocks noGrp="1"/>
          </p:cNvSpPr>
          <p:nvPr>
            <p:ph type="sldNum" sz="quarter" idx="10"/>
          </p:nvPr>
        </p:nvSpPr>
        <p:spPr/>
        <p:txBody>
          <a:bodyPr/>
          <a:lstStyle/>
          <a:p>
            <a:fld id="{4481CDF8-7626-4A09-88FA-FC49DCF091C5}" type="slidenum">
              <a:rPr lang="zh-CN" altLang="en-US" smtClean="0"/>
              <a:pPr/>
              <a:t>7</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normAutofit/>
          </a:bodyPr>
          <a:lstStyle/>
          <a:p>
            <a:r>
              <a:rPr lang="en-US" baseline="0" dirty="0" smtClean="0"/>
              <a:t>Is it possible to find a solution to satisfy the requirements of both the customers who require the graph data and the users who involve in the graph? </a:t>
            </a:r>
            <a:endParaRPr lang="en-US" dirty="0"/>
          </a:p>
        </p:txBody>
      </p:sp>
      <p:sp>
        <p:nvSpPr>
          <p:cNvPr id="4" name="Slide Number Placeholder 3"/>
          <p:cNvSpPr>
            <a:spLocks noGrp="1"/>
          </p:cNvSpPr>
          <p:nvPr>
            <p:ph type="sldNum" sz="quarter" idx="10"/>
          </p:nvPr>
        </p:nvSpPr>
        <p:spPr/>
        <p:txBody>
          <a:bodyPr/>
          <a:lstStyle/>
          <a:p>
            <a:fld id="{4481CDF8-7626-4A09-88FA-FC49DCF091C5}" type="slidenum">
              <a:rPr lang="zh-CN" altLang="en-US" smtClean="0"/>
              <a:pPr/>
              <a:t>8</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normAutofit/>
          </a:bodyPr>
          <a:lstStyle/>
          <a:p>
            <a:r>
              <a:rPr lang="en-US" dirty="0" smtClean="0"/>
              <a:t>[1] Let’s see what is supported by the current social network websites. This is the</a:t>
            </a:r>
            <a:r>
              <a:rPr lang="en-US" baseline="0" dirty="0" smtClean="0"/>
              <a:t> customize privacy setting panel provided by </a:t>
            </a:r>
            <a:r>
              <a:rPr lang="en-US" baseline="0" dirty="0" err="1" smtClean="0"/>
              <a:t>Facebook</a:t>
            </a:r>
            <a:r>
              <a:rPr lang="en-US" baseline="0" dirty="0" smtClean="0"/>
              <a:t>.</a:t>
            </a:r>
          </a:p>
          <a:p>
            <a:r>
              <a:rPr lang="en-US" baseline="0" dirty="0" smtClean="0"/>
              <a:t>[2] We can see, each user is freely to set how part of information can be seen by others</a:t>
            </a:r>
          </a:p>
          <a:p>
            <a:r>
              <a:rPr lang="en-US" baseline="0" dirty="0" smtClean="0"/>
              <a:t>[3] He can set who can see his profile information and who can see his connection information as well.</a:t>
            </a:r>
          </a:p>
        </p:txBody>
      </p:sp>
      <p:sp>
        <p:nvSpPr>
          <p:cNvPr id="4" name="Slide Number Placeholder 3"/>
          <p:cNvSpPr>
            <a:spLocks noGrp="1"/>
          </p:cNvSpPr>
          <p:nvPr>
            <p:ph type="sldNum" sz="quarter" idx="10"/>
          </p:nvPr>
        </p:nvSpPr>
        <p:spPr/>
        <p:txBody>
          <a:bodyPr/>
          <a:lstStyle/>
          <a:p>
            <a:fld id="{4481CDF8-7626-4A09-88FA-FC49DCF091C5}" type="slidenum">
              <a:rPr lang="zh-CN" altLang="en-US" smtClean="0"/>
              <a:pPr/>
              <a:t>9</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normAutofit/>
          </a:bodyPr>
          <a:lstStyle/>
          <a:p>
            <a:r>
              <a:rPr lang="en-US" dirty="0" smtClean="0"/>
              <a:t>[1] As a result, the knowledge</a:t>
            </a:r>
            <a:r>
              <a:rPr lang="en-US" baseline="0" dirty="0" smtClean="0"/>
              <a:t> that an attacker can use to attack a user is only the information that this user released out</a:t>
            </a:r>
          </a:p>
          <a:p>
            <a:r>
              <a:rPr lang="en-US" baseline="0" dirty="0" smtClean="0"/>
              <a:t>[2] For example, Alice …,  Bob published more information than Alice, …, Chilly published even more than Bob …  </a:t>
            </a:r>
          </a:p>
          <a:p>
            <a:r>
              <a:rPr lang="en-US" baseline="0" dirty="0" smtClean="0"/>
              <a:t>[3] Each user has a clear definition about the knowledge that can be used by an attacker</a:t>
            </a:r>
          </a:p>
          <a:p>
            <a:r>
              <a:rPr lang="en-US" baseline="0" dirty="0" smtClean="0"/>
              <a:t>[3] Although the privacy requirement is a hard request that must be satisfied, it is not necessary to provide the same protection to all the users. </a:t>
            </a:r>
          </a:p>
          <a:p>
            <a:r>
              <a:rPr lang="en-US" baseline="0" dirty="0" smtClean="0"/>
              <a:t>[3] We can take the advantage of the customized setting to increase the utility of the published graph </a:t>
            </a:r>
            <a:endParaRPr lang="en-US" dirty="0"/>
          </a:p>
        </p:txBody>
      </p:sp>
      <p:sp>
        <p:nvSpPr>
          <p:cNvPr id="4" name="Slide Number Placeholder 3"/>
          <p:cNvSpPr>
            <a:spLocks noGrp="1"/>
          </p:cNvSpPr>
          <p:nvPr>
            <p:ph type="sldNum" sz="quarter" idx="10"/>
          </p:nvPr>
        </p:nvSpPr>
        <p:spPr/>
        <p:txBody>
          <a:bodyPr/>
          <a:lstStyle/>
          <a:p>
            <a:fld id="{4481CDF8-7626-4A09-88FA-FC49DCF091C5}" type="slidenum">
              <a:rPr lang="zh-CN" altLang="en-US" smtClean="0"/>
              <a:pPr/>
              <a:t>10</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normAutofit/>
          </a:bodyPr>
          <a:lstStyle/>
          <a:p>
            <a:pPr defTabSz="990478" eaLnBrk="1" fontAlgn="auto" hangingPunct="1">
              <a:spcBef>
                <a:spcPts val="0"/>
              </a:spcBef>
              <a:spcAft>
                <a:spcPts val="0"/>
              </a:spcAft>
              <a:defRPr/>
            </a:pPr>
            <a:r>
              <a:rPr lang="en-US" dirty="0" smtClean="0"/>
              <a:t>[1] depends</a:t>
            </a:r>
            <a:r>
              <a:rPr lang="en-US" baseline="0" dirty="0" smtClean="0"/>
              <a:t> on the different settings of users, the published information can be organized as a </a:t>
            </a:r>
            <a:r>
              <a:rPr lang="en-US" altLang="zh-CN" sz="1300" dirty="0" smtClean="0">
                <a:latin typeface="+mn-lt"/>
                <a:ea typeface="+mn-ea"/>
              </a:rPr>
              <a:t>Pyramidal</a:t>
            </a:r>
            <a:endParaRPr lang="zh-CN" altLang="en-US" sz="1300" dirty="0" smtClean="0">
              <a:latin typeface="+mn-lt"/>
              <a:ea typeface="+mn-ea"/>
            </a:endParaRPr>
          </a:p>
          <a:p>
            <a:endParaRPr lang="en-US" dirty="0"/>
          </a:p>
        </p:txBody>
      </p:sp>
      <p:sp>
        <p:nvSpPr>
          <p:cNvPr id="4" name="Slide Number Placeholder 3"/>
          <p:cNvSpPr>
            <a:spLocks noGrp="1"/>
          </p:cNvSpPr>
          <p:nvPr>
            <p:ph type="sldNum" sz="quarter" idx="10"/>
          </p:nvPr>
        </p:nvSpPr>
        <p:spPr/>
        <p:txBody>
          <a:bodyPr/>
          <a:lstStyle/>
          <a:p>
            <a:fld id="{4481CDF8-7626-4A09-88FA-FC49DCF091C5}" type="slidenum">
              <a:rPr lang="zh-CN" altLang="en-US" smtClean="0"/>
              <a:pPr/>
              <a:t>11</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
        <p:nvSpPr>
          <p:cNvPr id="4" name="Rectangle 6"/>
          <p:cNvSpPr>
            <a:spLocks noGrp="1" noChangeArrowheads="1"/>
          </p:cNvSpPr>
          <p:nvPr>
            <p:ph type="dt" sz="half" idx="10"/>
          </p:nvPr>
        </p:nvSpPr>
        <p:spPr>
          <a:ln/>
        </p:spPr>
        <p:txBody>
          <a:bodyPr/>
          <a:lstStyle>
            <a:lvl1pPr>
              <a:defRPr/>
            </a:lvl1pPr>
          </a:lstStyle>
          <a:p>
            <a:pPr>
              <a:defRPr/>
            </a:pPr>
            <a:fld id="{8E45D1CD-AC6F-4706-9676-97361CE7B9BB}" type="datetime1">
              <a:rPr lang="en-US" altLang="zh-CN" smtClean="0"/>
              <a:pPr>
                <a:defRPr/>
              </a:pPr>
              <a:t>9/1/2011</a:t>
            </a:fld>
            <a:endParaRPr lang="en-US" altLang="zh-CN"/>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8"/>
          <p:cNvSpPr>
            <a:spLocks noGrp="1" noChangeArrowheads="1"/>
          </p:cNvSpPr>
          <p:nvPr>
            <p:ph type="sldNum" sz="quarter" idx="12"/>
          </p:nvPr>
        </p:nvSpPr>
        <p:spPr>
          <a:ln/>
        </p:spPr>
        <p:txBody>
          <a:bodyPr/>
          <a:lstStyle>
            <a:lvl1pPr>
              <a:defRPr/>
            </a:lvl1pPr>
          </a:lstStyle>
          <a:p>
            <a:pPr>
              <a:defRPr/>
            </a:pPr>
            <a:fld id="{AF264A50-C5F4-4B07-9F17-DB7FC1E869E7}" type="slidenum">
              <a:rPr lang="en-US" altLang="zh-CN"/>
              <a:pPr>
                <a:defRPr/>
              </a:pPr>
              <a:t>‹#›</a:t>
            </a:fld>
            <a:endParaRPr lang="en-US" alt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6"/>
          <p:cNvSpPr>
            <a:spLocks noGrp="1" noChangeArrowheads="1"/>
          </p:cNvSpPr>
          <p:nvPr>
            <p:ph type="dt" sz="half" idx="10"/>
          </p:nvPr>
        </p:nvSpPr>
        <p:spPr>
          <a:ln/>
        </p:spPr>
        <p:txBody>
          <a:bodyPr/>
          <a:lstStyle>
            <a:lvl1pPr>
              <a:defRPr/>
            </a:lvl1pPr>
          </a:lstStyle>
          <a:p>
            <a:pPr>
              <a:defRPr/>
            </a:pPr>
            <a:fld id="{ED4E9582-0425-41E6-A1E4-D7604041202E}" type="datetime1">
              <a:rPr lang="en-US" altLang="zh-CN" smtClean="0"/>
              <a:pPr>
                <a:defRPr/>
              </a:pPr>
              <a:t>9/1/2011</a:t>
            </a:fld>
            <a:endParaRPr lang="en-US" altLang="zh-CN"/>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8"/>
          <p:cNvSpPr>
            <a:spLocks noGrp="1" noChangeArrowheads="1"/>
          </p:cNvSpPr>
          <p:nvPr>
            <p:ph type="sldNum" sz="quarter" idx="12"/>
          </p:nvPr>
        </p:nvSpPr>
        <p:spPr>
          <a:ln/>
        </p:spPr>
        <p:txBody>
          <a:bodyPr/>
          <a:lstStyle>
            <a:lvl1pPr>
              <a:defRPr/>
            </a:lvl1pPr>
          </a:lstStyle>
          <a:p>
            <a:pPr>
              <a:defRPr/>
            </a:pPr>
            <a:fld id="{80F830F8-6FB9-4C62-BF1E-EF7AEACD6F08}" type="slidenum">
              <a:rPr lang="en-US" altLang="zh-CN"/>
              <a:pPr>
                <a:defRPr/>
              </a:pPr>
              <a:t>‹#›</a:t>
            </a:fld>
            <a:endParaRPr lang="en-US" alt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73838" y="304800"/>
            <a:ext cx="2001837" cy="5715000"/>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566738" y="304800"/>
            <a:ext cx="5854700" cy="5715000"/>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6"/>
          <p:cNvSpPr>
            <a:spLocks noGrp="1" noChangeArrowheads="1"/>
          </p:cNvSpPr>
          <p:nvPr>
            <p:ph type="dt" sz="half" idx="10"/>
          </p:nvPr>
        </p:nvSpPr>
        <p:spPr>
          <a:ln/>
        </p:spPr>
        <p:txBody>
          <a:bodyPr/>
          <a:lstStyle>
            <a:lvl1pPr>
              <a:defRPr/>
            </a:lvl1pPr>
          </a:lstStyle>
          <a:p>
            <a:pPr>
              <a:defRPr/>
            </a:pPr>
            <a:fld id="{E529043D-E0D8-4655-9BF8-6C7CA69D2C7E}" type="datetime1">
              <a:rPr lang="en-US" altLang="zh-CN" smtClean="0"/>
              <a:pPr>
                <a:defRPr/>
              </a:pPr>
              <a:t>9/1/2011</a:t>
            </a:fld>
            <a:endParaRPr lang="en-US" altLang="zh-CN"/>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8"/>
          <p:cNvSpPr>
            <a:spLocks noGrp="1" noChangeArrowheads="1"/>
          </p:cNvSpPr>
          <p:nvPr>
            <p:ph type="sldNum" sz="quarter" idx="12"/>
          </p:nvPr>
        </p:nvSpPr>
        <p:spPr>
          <a:ln/>
        </p:spPr>
        <p:txBody>
          <a:bodyPr/>
          <a:lstStyle>
            <a:lvl1pPr>
              <a:defRPr/>
            </a:lvl1pPr>
          </a:lstStyle>
          <a:p>
            <a:pPr>
              <a:defRPr/>
            </a:pPr>
            <a:fld id="{031E3594-4B18-4131-A59A-0E8BD00BFB08}" type="slidenum">
              <a:rPr lang="en-US" altLang="zh-CN"/>
              <a:pPr>
                <a:defRPr/>
              </a:pPr>
              <a:t>‹#›</a:t>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6"/>
          <p:cNvSpPr>
            <a:spLocks noGrp="1" noChangeArrowheads="1"/>
          </p:cNvSpPr>
          <p:nvPr>
            <p:ph type="dt" sz="half" idx="10"/>
          </p:nvPr>
        </p:nvSpPr>
        <p:spPr>
          <a:ln/>
        </p:spPr>
        <p:txBody>
          <a:bodyPr/>
          <a:lstStyle>
            <a:lvl1pPr>
              <a:defRPr/>
            </a:lvl1pPr>
          </a:lstStyle>
          <a:p>
            <a:pPr>
              <a:defRPr/>
            </a:pPr>
            <a:fld id="{B0DB3B57-E521-4D6A-BED5-76BE30EF54E1}" type="datetime1">
              <a:rPr lang="en-US" altLang="zh-CN" smtClean="0"/>
              <a:pPr>
                <a:defRPr/>
              </a:pPr>
              <a:t>9/1/2011</a:t>
            </a:fld>
            <a:endParaRPr lang="en-US" altLang="zh-CN"/>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8"/>
          <p:cNvSpPr>
            <a:spLocks noGrp="1" noChangeArrowheads="1"/>
          </p:cNvSpPr>
          <p:nvPr>
            <p:ph type="sldNum" sz="quarter" idx="12"/>
          </p:nvPr>
        </p:nvSpPr>
        <p:spPr>
          <a:ln/>
        </p:spPr>
        <p:txBody>
          <a:bodyPr/>
          <a:lstStyle>
            <a:lvl1pPr>
              <a:defRPr/>
            </a:lvl1pPr>
          </a:lstStyle>
          <a:p>
            <a:pPr>
              <a:defRPr/>
            </a:pPr>
            <a:fld id="{C4EAC58D-E475-449A-8174-0C3E03329341}" type="slidenum">
              <a:rPr lang="en-US" altLang="zh-CN"/>
              <a:pPr>
                <a:defRPr/>
              </a:pPr>
              <a:t>‹#›</a:t>
            </a:fld>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4" name="Rectangle 6"/>
          <p:cNvSpPr>
            <a:spLocks noGrp="1" noChangeArrowheads="1"/>
          </p:cNvSpPr>
          <p:nvPr>
            <p:ph type="dt" sz="half" idx="10"/>
          </p:nvPr>
        </p:nvSpPr>
        <p:spPr>
          <a:ln/>
        </p:spPr>
        <p:txBody>
          <a:bodyPr/>
          <a:lstStyle>
            <a:lvl1pPr>
              <a:defRPr/>
            </a:lvl1pPr>
          </a:lstStyle>
          <a:p>
            <a:pPr>
              <a:defRPr/>
            </a:pPr>
            <a:fld id="{3481E321-7D28-47E8-92C8-D305F61A3276}" type="datetime1">
              <a:rPr lang="en-US" altLang="zh-CN" smtClean="0"/>
              <a:pPr>
                <a:defRPr/>
              </a:pPr>
              <a:t>9/1/2011</a:t>
            </a:fld>
            <a:endParaRPr lang="en-US" altLang="zh-CN"/>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8"/>
          <p:cNvSpPr>
            <a:spLocks noGrp="1" noChangeArrowheads="1"/>
          </p:cNvSpPr>
          <p:nvPr>
            <p:ph type="sldNum" sz="quarter" idx="12"/>
          </p:nvPr>
        </p:nvSpPr>
        <p:spPr>
          <a:ln/>
        </p:spPr>
        <p:txBody>
          <a:bodyPr/>
          <a:lstStyle>
            <a:lvl1pPr>
              <a:defRPr/>
            </a:lvl1pPr>
          </a:lstStyle>
          <a:p>
            <a:pPr>
              <a:defRPr/>
            </a:pPr>
            <a:fld id="{8535E960-80E9-466B-A451-BEB95D306731}" type="slidenum">
              <a:rPr lang="en-US" altLang="zh-CN"/>
              <a:pPr>
                <a:defRPr/>
              </a:pPr>
              <a:t>‹#›</a:t>
            </a:fld>
            <a:endParaRPr lang="en-US" alt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Rectangle 6"/>
          <p:cNvSpPr>
            <a:spLocks noGrp="1" noChangeArrowheads="1"/>
          </p:cNvSpPr>
          <p:nvPr>
            <p:ph type="dt" sz="half" idx="10"/>
          </p:nvPr>
        </p:nvSpPr>
        <p:spPr>
          <a:ln/>
        </p:spPr>
        <p:txBody>
          <a:bodyPr/>
          <a:lstStyle>
            <a:lvl1pPr>
              <a:defRPr/>
            </a:lvl1pPr>
          </a:lstStyle>
          <a:p>
            <a:pPr>
              <a:defRPr/>
            </a:pPr>
            <a:fld id="{C6B2D5BF-2B31-4F13-A758-C6F9C026E24B}" type="datetime1">
              <a:rPr lang="en-US" altLang="zh-CN" smtClean="0"/>
              <a:pPr>
                <a:defRPr/>
              </a:pPr>
              <a:t>9/1/2011</a:t>
            </a:fld>
            <a:endParaRPr lang="en-US" altLang="zh-CN"/>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8"/>
          <p:cNvSpPr>
            <a:spLocks noGrp="1" noChangeArrowheads="1"/>
          </p:cNvSpPr>
          <p:nvPr>
            <p:ph type="sldNum" sz="quarter" idx="12"/>
          </p:nvPr>
        </p:nvSpPr>
        <p:spPr>
          <a:ln/>
        </p:spPr>
        <p:txBody>
          <a:bodyPr/>
          <a:lstStyle>
            <a:lvl1pPr>
              <a:defRPr/>
            </a:lvl1pPr>
          </a:lstStyle>
          <a:p>
            <a:pPr>
              <a:defRPr/>
            </a:pPr>
            <a:fld id="{17C81576-1066-4D85-8D12-0F84DF283BE2}" type="slidenum">
              <a:rPr lang="en-US" altLang="zh-CN"/>
              <a:pPr>
                <a:defRPr/>
              </a:pPr>
              <a:t>‹#›</a:t>
            </a:fld>
            <a:endParaRPr lang="en-US" alt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Rectangle 6"/>
          <p:cNvSpPr>
            <a:spLocks noGrp="1" noChangeArrowheads="1"/>
          </p:cNvSpPr>
          <p:nvPr>
            <p:ph type="dt" sz="half" idx="10"/>
          </p:nvPr>
        </p:nvSpPr>
        <p:spPr>
          <a:ln/>
        </p:spPr>
        <p:txBody>
          <a:bodyPr/>
          <a:lstStyle>
            <a:lvl1pPr>
              <a:defRPr/>
            </a:lvl1pPr>
          </a:lstStyle>
          <a:p>
            <a:pPr>
              <a:defRPr/>
            </a:pPr>
            <a:fld id="{EB745D14-AB4B-4E5B-A31B-2E1A541C1D77}" type="datetime1">
              <a:rPr lang="en-US" altLang="zh-CN" smtClean="0"/>
              <a:pPr>
                <a:defRPr/>
              </a:pPr>
              <a:t>9/1/2011</a:t>
            </a:fld>
            <a:endParaRPr lang="en-US" altLang="zh-CN"/>
          </a:p>
        </p:txBody>
      </p:sp>
      <p:sp>
        <p:nvSpPr>
          <p:cNvPr id="8" name="Rectangle 7"/>
          <p:cNvSpPr>
            <a:spLocks noGrp="1" noChangeArrowheads="1"/>
          </p:cNvSpPr>
          <p:nvPr>
            <p:ph type="ftr" sz="quarter" idx="11"/>
          </p:nvPr>
        </p:nvSpPr>
        <p:spPr>
          <a:ln/>
        </p:spPr>
        <p:txBody>
          <a:bodyPr/>
          <a:lstStyle>
            <a:lvl1pPr>
              <a:defRPr/>
            </a:lvl1pPr>
          </a:lstStyle>
          <a:p>
            <a:pPr>
              <a:defRPr/>
            </a:pPr>
            <a:endParaRPr lang="en-US" altLang="zh-CN"/>
          </a:p>
        </p:txBody>
      </p:sp>
      <p:sp>
        <p:nvSpPr>
          <p:cNvPr id="9" name="Rectangle 8"/>
          <p:cNvSpPr>
            <a:spLocks noGrp="1" noChangeArrowheads="1"/>
          </p:cNvSpPr>
          <p:nvPr>
            <p:ph type="sldNum" sz="quarter" idx="12"/>
          </p:nvPr>
        </p:nvSpPr>
        <p:spPr>
          <a:ln/>
        </p:spPr>
        <p:txBody>
          <a:bodyPr/>
          <a:lstStyle>
            <a:lvl1pPr>
              <a:defRPr/>
            </a:lvl1pPr>
          </a:lstStyle>
          <a:p>
            <a:pPr>
              <a:defRPr/>
            </a:pPr>
            <a:fld id="{244E464B-4DBD-4009-95E8-798768F57D49}" type="slidenum">
              <a:rPr lang="en-US" altLang="zh-CN"/>
              <a:pPr>
                <a:defRPr/>
              </a:pPr>
              <a:t>‹#›</a:t>
            </a:fld>
            <a:endParaRPr lang="en-US" alt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Rectangle 6"/>
          <p:cNvSpPr>
            <a:spLocks noGrp="1" noChangeArrowheads="1"/>
          </p:cNvSpPr>
          <p:nvPr>
            <p:ph type="dt" sz="half" idx="10"/>
          </p:nvPr>
        </p:nvSpPr>
        <p:spPr>
          <a:ln/>
        </p:spPr>
        <p:txBody>
          <a:bodyPr/>
          <a:lstStyle>
            <a:lvl1pPr>
              <a:defRPr/>
            </a:lvl1pPr>
          </a:lstStyle>
          <a:p>
            <a:pPr>
              <a:defRPr/>
            </a:pPr>
            <a:fld id="{40BE28E7-B5CE-4C3B-890C-F22B858AEEAB}" type="datetime1">
              <a:rPr lang="en-US" altLang="zh-CN" smtClean="0"/>
              <a:pPr>
                <a:defRPr/>
              </a:pPr>
              <a:t>9/1/2011</a:t>
            </a:fld>
            <a:endParaRPr lang="en-US" altLang="zh-CN"/>
          </a:p>
        </p:txBody>
      </p:sp>
      <p:sp>
        <p:nvSpPr>
          <p:cNvPr id="4" name="Rectangle 7"/>
          <p:cNvSpPr>
            <a:spLocks noGrp="1" noChangeArrowheads="1"/>
          </p:cNvSpPr>
          <p:nvPr>
            <p:ph type="ftr" sz="quarter" idx="11"/>
          </p:nvPr>
        </p:nvSpPr>
        <p:spPr>
          <a:ln/>
        </p:spPr>
        <p:txBody>
          <a:bodyPr/>
          <a:lstStyle>
            <a:lvl1pPr>
              <a:defRPr/>
            </a:lvl1pPr>
          </a:lstStyle>
          <a:p>
            <a:pPr>
              <a:defRPr/>
            </a:pPr>
            <a:endParaRPr lang="en-US" altLang="zh-CN"/>
          </a:p>
        </p:txBody>
      </p:sp>
      <p:sp>
        <p:nvSpPr>
          <p:cNvPr id="5" name="Rectangle 8"/>
          <p:cNvSpPr>
            <a:spLocks noGrp="1" noChangeArrowheads="1"/>
          </p:cNvSpPr>
          <p:nvPr>
            <p:ph type="sldNum" sz="quarter" idx="12"/>
          </p:nvPr>
        </p:nvSpPr>
        <p:spPr>
          <a:ln/>
        </p:spPr>
        <p:txBody>
          <a:bodyPr/>
          <a:lstStyle>
            <a:lvl1pPr>
              <a:defRPr/>
            </a:lvl1pPr>
          </a:lstStyle>
          <a:p>
            <a:pPr>
              <a:defRPr/>
            </a:pPr>
            <a:fld id="{861E7FBC-A4EB-4D71-9AAF-2719EFE6009B}" type="slidenum">
              <a:rPr lang="en-US" altLang="zh-CN"/>
              <a:pPr>
                <a:defRPr/>
              </a:pPr>
              <a:t>‹#›</a:t>
            </a:fld>
            <a:endParaRPr lang="en-US" alt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fld id="{E8168172-74B3-45F4-851C-47C617F52857}" type="datetime1">
              <a:rPr lang="en-US" altLang="zh-CN" smtClean="0"/>
              <a:pPr>
                <a:defRPr/>
              </a:pPr>
              <a:t>9/1/2011</a:t>
            </a:fld>
            <a:endParaRPr lang="en-US" altLang="zh-CN"/>
          </a:p>
        </p:txBody>
      </p:sp>
      <p:sp>
        <p:nvSpPr>
          <p:cNvPr id="3" name="Rectangle 7"/>
          <p:cNvSpPr>
            <a:spLocks noGrp="1" noChangeArrowheads="1"/>
          </p:cNvSpPr>
          <p:nvPr>
            <p:ph type="ftr" sz="quarter" idx="11"/>
          </p:nvPr>
        </p:nvSpPr>
        <p:spPr>
          <a:ln/>
        </p:spPr>
        <p:txBody>
          <a:bodyPr/>
          <a:lstStyle>
            <a:lvl1pPr>
              <a:defRPr/>
            </a:lvl1pPr>
          </a:lstStyle>
          <a:p>
            <a:pPr>
              <a:defRPr/>
            </a:pPr>
            <a:endParaRPr lang="en-US" altLang="zh-CN"/>
          </a:p>
        </p:txBody>
      </p:sp>
      <p:sp>
        <p:nvSpPr>
          <p:cNvPr id="4" name="Rectangle 8"/>
          <p:cNvSpPr>
            <a:spLocks noGrp="1" noChangeArrowheads="1"/>
          </p:cNvSpPr>
          <p:nvPr>
            <p:ph type="sldNum" sz="quarter" idx="12"/>
          </p:nvPr>
        </p:nvSpPr>
        <p:spPr>
          <a:ln/>
        </p:spPr>
        <p:txBody>
          <a:bodyPr/>
          <a:lstStyle>
            <a:lvl1pPr>
              <a:defRPr/>
            </a:lvl1pPr>
          </a:lstStyle>
          <a:p>
            <a:pPr>
              <a:defRPr/>
            </a:pPr>
            <a:fld id="{F0302925-3668-4AC1-84CB-7ED1210FB6FA}" type="slidenum">
              <a:rPr lang="en-US" altLang="zh-CN"/>
              <a:pPr>
                <a:defRPr/>
              </a:pPr>
              <a:t>‹#›</a:t>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Rectangle 6"/>
          <p:cNvSpPr>
            <a:spLocks noGrp="1" noChangeArrowheads="1"/>
          </p:cNvSpPr>
          <p:nvPr>
            <p:ph type="dt" sz="half" idx="10"/>
          </p:nvPr>
        </p:nvSpPr>
        <p:spPr>
          <a:ln/>
        </p:spPr>
        <p:txBody>
          <a:bodyPr/>
          <a:lstStyle>
            <a:lvl1pPr>
              <a:defRPr/>
            </a:lvl1pPr>
          </a:lstStyle>
          <a:p>
            <a:pPr>
              <a:defRPr/>
            </a:pPr>
            <a:fld id="{0415C080-DE6A-49F3-AD88-42A8B5EF9ED0}" type="datetime1">
              <a:rPr lang="en-US" altLang="zh-CN" smtClean="0"/>
              <a:pPr>
                <a:defRPr/>
              </a:pPr>
              <a:t>9/1/2011</a:t>
            </a:fld>
            <a:endParaRPr lang="en-US" altLang="zh-CN"/>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8"/>
          <p:cNvSpPr>
            <a:spLocks noGrp="1" noChangeArrowheads="1"/>
          </p:cNvSpPr>
          <p:nvPr>
            <p:ph type="sldNum" sz="quarter" idx="12"/>
          </p:nvPr>
        </p:nvSpPr>
        <p:spPr>
          <a:ln/>
        </p:spPr>
        <p:txBody>
          <a:bodyPr/>
          <a:lstStyle>
            <a:lvl1pPr>
              <a:defRPr/>
            </a:lvl1pPr>
          </a:lstStyle>
          <a:p>
            <a:pPr>
              <a:defRPr/>
            </a:pPr>
            <a:fld id="{150623A0-0873-4BD2-B4ED-BB13B2A49CD8}" type="slidenum">
              <a:rPr lang="en-US" altLang="zh-CN"/>
              <a:pPr>
                <a:defRPr/>
              </a:pPr>
              <a:t>‹#›</a:t>
            </a:fld>
            <a:endParaRPr lang="en-US" alt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Rectangle 6"/>
          <p:cNvSpPr>
            <a:spLocks noGrp="1" noChangeArrowheads="1"/>
          </p:cNvSpPr>
          <p:nvPr>
            <p:ph type="dt" sz="half" idx="10"/>
          </p:nvPr>
        </p:nvSpPr>
        <p:spPr>
          <a:ln/>
        </p:spPr>
        <p:txBody>
          <a:bodyPr/>
          <a:lstStyle>
            <a:lvl1pPr>
              <a:defRPr/>
            </a:lvl1pPr>
          </a:lstStyle>
          <a:p>
            <a:pPr>
              <a:defRPr/>
            </a:pPr>
            <a:fld id="{9F5A724D-244B-46B7-8F0C-2FDC4DB761C4}" type="datetime1">
              <a:rPr lang="en-US" altLang="zh-CN" smtClean="0"/>
              <a:pPr>
                <a:defRPr/>
              </a:pPr>
              <a:t>9/1/2011</a:t>
            </a:fld>
            <a:endParaRPr lang="en-US" altLang="zh-CN"/>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8"/>
          <p:cNvSpPr>
            <a:spLocks noGrp="1" noChangeArrowheads="1"/>
          </p:cNvSpPr>
          <p:nvPr>
            <p:ph type="sldNum" sz="quarter" idx="12"/>
          </p:nvPr>
        </p:nvSpPr>
        <p:spPr>
          <a:ln/>
        </p:spPr>
        <p:txBody>
          <a:bodyPr/>
          <a:lstStyle>
            <a:lvl1pPr>
              <a:defRPr/>
            </a:lvl1pPr>
          </a:lstStyle>
          <a:p>
            <a:pPr>
              <a:defRPr/>
            </a:pPr>
            <a:fld id="{FB22AD63-CA5D-4C2A-A9A0-9A0B41466EA8}" type="slidenum">
              <a:rPr lang="en-US" altLang="zh-CN"/>
              <a:pPr>
                <a:defRPr/>
              </a:pPr>
              <a:t>‹#›</a:t>
            </a:fld>
            <a:endParaRPr lang="en-US" altLang="zh-C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zh-CN" smtClean="0"/>
              <a:t>Click to edit Master title style</a:t>
            </a:r>
          </a:p>
        </p:txBody>
      </p:sp>
      <p:sp>
        <p:nvSpPr>
          <p:cNvPr id="14339"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zh-CN" dirty="0" smtClean="0"/>
              <a:t>Click to edit Master text styles</a:t>
            </a:r>
          </a:p>
          <a:p>
            <a:pPr lvl="1"/>
            <a:r>
              <a:rPr lang="en-US" altLang="zh-CN" dirty="0" smtClean="0"/>
              <a:t>Second level</a:t>
            </a:r>
          </a:p>
          <a:p>
            <a:pPr lvl="2"/>
            <a:r>
              <a:rPr lang="en-US" altLang="zh-CN" dirty="0" smtClean="0"/>
              <a:t>Third level</a:t>
            </a:r>
          </a:p>
          <a:p>
            <a:pPr lvl="3"/>
            <a:r>
              <a:rPr lang="en-US" altLang="zh-CN" dirty="0" smtClean="0"/>
              <a:t>Fourth level</a:t>
            </a:r>
          </a:p>
          <a:p>
            <a:pPr lvl="4"/>
            <a:r>
              <a:rPr lang="en-US" altLang="zh-CN" dirty="0" smtClean="0"/>
              <a:t>Fifth level</a:t>
            </a:r>
          </a:p>
        </p:txBody>
      </p:sp>
      <p:sp>
        <p:nvSpPr>
          <p:cNvPr id="4100" name="AutoShape 4"/>
          <p:cNvSpPr>
            <a:spLocks noChangeArrowheads="1"/>
          </p:cNvSpPr>
          <p:nvPr/>
        </p:nvSpPr>
        <p:spPr bwMode="auto">
          <a:xfrm>
            <a:off x="609600" y="1566863"/>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algn="l">
              <a:spcBef>
                <a:spcPct val="0"/>
              </a:spcBef>
              <a:defRPr/>
            </a:pPr>
            <a:endParaRPr lang="zh-CN" altLang="zh-CN" sz="2400">
              <a:latin typeface="Times New Roman" pitchFamily="18" charset="0"/>
              <a:ea typeface="宋体" pitchFamily="2" charset="-122"/>
            </a:endParaRPr>
          </a:p>
        </p:txBody>
      </p:sp>
      <p:sp>
        <p:nvSpPr>
          <p:cNvPr id="4101"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p:spPr>
        <p:txBody>
          <a:bodyPr/>
          <a:lstStyle/>
          <a:p>
            <a:pPr>
              <a:defRPr/>
            </a:pPr>
            <a:endParaRPr lang="zh-CN" altLang="en-US">
              <a:ea typeface="宋体" pitchFamily="2" charset="-122"/>
            </a:endParaRPr>
          </a:p>
        </p:txBody>
      </p:sp>
      <p:sp>
        <p:nvSpPr>
          <p:cNvPr id="4102"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spcBef>
                <a:spcPct val="0"/>
              </a:spcBef>
              <a:defRPr sz="1200">
                <a:ea typeface="宋体" pitchFamily="2" charset="-122"/>
              </a:defRPr>
            </a:lvl1pPr>
          </a:lstStyle>
          <a:p>
            <a:pPr>
              <a:defRPr/>
            </a:pPr>
            <a:fld id="{DB71202D-63CE-4304-90D5-D9F30CA5F49B}" type="datetime1">
              <a:rPr lang="en-US" altLang="zh-CN" smtClean="0"/>
              <a:pPr>
                <a:defRPr/>
              </a:pPr>
              <a:t>9/1/2011</a:t>
            </a:fld>
            <a:endParaRPr lang="en-US" altLang="zh-CN"/>
          </a:p>
        </p:txBody>
      </p:sp>
      <p:sp>
        <p:nvSpPr>
          <p:cNvPr id="4103"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200">
                <a:ea typeface="宋体" pitchFamily="2" charset="-122"/>
              </a:defRPr>
            </a:lvl1pPr>
          </a:lstStyle>
          <a:p>
            <a:pPr>
              <a:defRPr/>
            </a:pPr>
            <a:endParaRPr lang="en-US" altLang="zh-CN"/>
          </a:p>
        </p:txBody>
      </p:sp>
      <p:sp>
        <p:nvSpPr>
          <p:cNvPr id="4104" name="Rectangle 8"/>
          <p:cNvSpPr>
            <a:spLocks noGrp="1" noChangeArrowheads="1"/>
          </p:cNvSpPr>
          <p:nvPr>
            <p:ph type="sldNum" sz="quarter" idx="4"/>
          </p:nvPr>
        </p:nvSpPr>
        <p:spPr bwMode="auto">
          <a:xfrm>
            <a:off x="65532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200">
                <a:ea typeface="宋体" pitchFamily="2" charset="-122"/>
              </a:defRPr>
            </a:lvl1pPr>
          </a:lstStyle>
          <a:p>
            <a:pPr>
              <a:defRPr/>
            </a:pPr>
            <a:fld id="{D5333623-E85B-4431-B46A-650B45AB497F}" type="slidenum">
              <a:rPr lang="en-US" altLang="zh-CN"/>
              <a:pPr>
                <a:defRPr/>
              </a:pPr>
              <a:t>‹#›</a:t>
            </a:fld>
            <a:endParaRPr lang="en-US" altLang="zh-CN"/>
          </a:p>
        </p:txBody>
      </p:sp>
    </p:spTree>
  </p:cSld>
  <p:clrMap bg1="lt1" tx1="dk1" bg2="lt2" tx2="dk2" accent1="accent1" accent2="accent2" accent3="accent3" accent4="accent4" accent5="accent5" accent6="accent6" hlink="hlink" folHlink="folHlink"/>
  <p:sldLayoutIdLst>
    <p:sldLayoutId id="2147483753" r:id="rId1"/>
    <p:sldLayoutId id="2147483754" r:id="rId2"/>
    <p:sldLayoutId id="2147483755" r:id="rId3"/>
    <p:sldLayoutId id="2147483756" r:id="rId4"/>
    <p:sldLayoutId id="2147483757" r:id="rId5"/>
    <p:sldLayoutId id="2147483758" r:id="rId6"/>
    <p:sldLayoutId id="2147483759" r:id="rId7"/>
    <p:sldLayoutId id="2147483760" r:id="rId8"/>
    <p:sldLayoutId id="2147483761" r:id="rId9"/>
    <p:sldLayoutId id="2147483762" r:id="rId10"/>
    <p:sldLayoutId id="2147483763" r:id="rId11"/>
  </p:sldLayoutIdLst>
  <p:timing>
    <p:tnLst>
      <p:par>
        <p:cTn id="1" dur="indefinite" restart="never" nodeType="tmRoot"/>
      </p:par>
    </p:tnLst>
  </p:timing>
  <p:hf sldNum="0" hdr="0" ftr="0"/>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ea typeface="宋体" pitchFamily="2" charset="-122"/>
        </a:defRPr>
      </a:lvl2pPr>
      <a:lvl3pPr algn="l" rtl="0" eaLnBrk="0" fontAlgn="base" hangingPunct="0">
        <a:spcBef>
          <a:spcPct val="0"/>
        </a:spcBef>
        <a:spcAft>
          <a:spcPct val="0"/>
        </a:spcAft>
        <a:defRPr sz="3800">
          <a:solidFill>
            <a:schemeClr val="tx2"/>
          </a:solidFill>
          <a:latin typeface="Verdana" pitchFamily="34" charset="0"/>
          <a:ea typeface="宋体" pitchFamily="2" charset="-122"/>
        </a:defRPr>
      </a:lvl3pPr>
      <a:lvl4pPr algn="l" rtl="0" eaLnBrk="0" fontAlgn="base" hangingPunct="0">
        <a:spcBef>
          <a:spcPct val="0"/>
        </a:spcBef>
        <a:spcAft>
          <a:spcPct val="0"/>
        </a:spcAft>
        <a:defRPr sz="3800">
          <a:solidFill>
            <a:schemeClr val="tx2"/>
          </a:solidFill>
          <a:latin typeface="Verdana" pitchFamily="34" charset="0"/>
          <a:ea typeface="宋体" pitchFamily="2" charset="-122"/>
        </a:defRPr>
      </a:lvl4pPr>
      <a:lvl5pPr algn="l" rtl="0" eaLnBrk="0" fontAlgn="base" hangingPunct="0">
        <a:spcBef>
          <a:spcPct val="0"/>
        </a:spcBef>
        <a:spcAft>
          <a:spcPct val="0"/>
        </a:spcAft>
        <a:defRPr sz="3800">
          <a:solidFill>
            <a:schemeClr val="tx2"/>
          </a:solidFill>
          <a:latin typeface="Verdana" pitchFamily="34" charset="0"/>
          <a:ea typeface="宋体" pitchFamily="2" charset="-122"/>
        </a:defRPr>
      </a:lvl5pPr>
      <a:lvl6pPr marL="457200" algn="l" rtl="0" fontAlgn="base">
        <a:spcBef>
          <a:spcPct val="0"/>
        </a:spcBef>
        <a:spcAft>
          <a:spcPct val="0"/>
        </a:spcAft>
        <a:defRPr sz="3800">
          <a:solidFill>
            <a:schemeClr val="tx2"/>
          </a:solidFill>
          <a:latin typeface="Verdana" pitchFamily="34" charset="0"/>
          <a:ea typeface="宋体" pitchFamily="2" charset="-122"/>
        </a:defRPr>
      </a:lvl6pPr>
      <a:lvl7pPr marL="914400" algn="l" rtl="0" fontAlgn="base">
        <a:spcBef>
          <a:spcPct val="0"/>
        </a:spcBef>
        <a:spcAft>
          <a:spcPct val="0"/>
        </a:spcAft>
        <a:defRPr sz="3800">
          <a:solidFill>
            <a:schemeClr val="tx2"/>
          </a:solidFill>
          <a:latin typeface="Verdana" pitchFamily="34" charset="0"/>
          <a:ea typeface="宋体" pitchFamily="2" charset="-122"/>
        </a:defRPr>
      </a:lvl7pPr>
      <a:lvl8pPr marL="1371600" algn="l" rtl="0" fontAlgn="base">
        <a:spcBef>
          <a:spcPct val="0"/>
        </a:spcBef>
        <a:spcAft>
          <a:spcPct val="0"/>
        </a:spcAft>
        <a:defRPr sz="3800">
          <a:solidFill>
            <a:schemeClr val="tx2"/>
          </a:solidFill>
          <a:latin typeface="Verdana" pitchFamily="34" charset="0"/>
          <a:ea typeface="宋体" pitchFamily="2" charset="-122"/>
        </a:defRPr>
      </a:lvl8pPr>
      <a:lvl9pPr marL="1828800" algn="l" rtl="0" fontAlgn="base">
        <a:spcBef>
          <a:spcPct val="0"/>
        </a:spcBef>
        <a:spcAft>
          <a:spcPct val="0"/>
        </a:spcAft>
        <a:defRPr sz="3800">
          <a:solidFill>
            <a:schemeClr val="tx2"/>
          </a:solidFill>
          <a:latin typeface="Verdana" pitchFamily="34" charset="0"/>
          <a:ea typeface="宋体" pitchFamily="2" charset="-122"/>
        </a:defRPr>
      </a:lvl9pPr>
    </p:titleStyle>
    <p:bodyStyle>
      <a:lvl1pPr marL="469900" indent="-469900" algn="l" rtl="0" eaLnBrk="0" fontAlgn="base" hangingPunct="0">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itchFamily="2" charset="2"/>
        <a:buChar char="n"/>
        <a:defRPr sz="2600">
          <a:solidFill>
            <a:schemeClr val="tx1"/>
          </a:solidFill>
          <a:latin typeface="+mn-lt"/>
          <a:ea typeface="+mn-ea"/>
        </a:defRPr>
      </a:lvl2pPr>
      <a:lvl3pPr marL="1304925" indent="-395288" algn="l" rtl="0" eaLnBrk="0" fontAlgn="base" hangingPunct="0">
        <a:spcBef>
          <a:spcPct val="20000"/>
        </a:spcBef>
        <a:spcAft>
          <a:spcPct val="0"/>
        </a:spcAft>
        <a:buClr>
          <a:schemeClr val="accent2"/>
        </a:buClr>
        <a:buFont typeface="Wingdings" pitchFamily="2" charset="2"/>
        <a:buChar char="o"/>
        <a:defRPr sz="2300">
          <a:solidFill>
            <a:schemeClr val="tx1"/>
          </a:solidFill>
          <a:latin typeface="+mn-lt"/>
          <a:ea typeface="+mn-ea"/>
        </a:defRPr>
      </a:lvl3pPr>
      <a:lvl4pPr marL="1693863" indent="-387350" algn="l" rtl="0" eaLnBrk="0" fontAlgn="base" hangingPunct="0">
        <a:spcBef>
          <a:spcPct val="20000"/>
        </a:spcBef>
        <a:spcAft>
          <a:spcPct val="0"/>
        </a:spcAft>
        <a:buClr>
          <a:schemeClr val="accent2"/>
        </a:buClr>
        <a:buFont typeface="Wingdings" pitchFamily="2" charset="2"/>
        <a:buChar char="n"/>
        <a:defRPr sz="2000">
          <a:solidFill>
            <a:schemeClr val="tx1"/>
          </a:solidFill>
          <a:latin typeface="+mn-lt"/>
          <a:ea typeface="+mn-ea"/>
        </a:defRPr>
      </a:lvl4pPr>
      <a:lvl5pPr marL="2093913" indent="-398463" algn="l" rtl="0" eaLnBrk="0" fontAlgn="base" hangingPunct="0">
        <a:spcBef>
          <a:spcPct val="25000"/>
        </a:spcBef>
        <a:spcAft>
          <a:spcPct val="0"/>
        </a:spcAft>
        <a:buClr>
          <a:schemeClr val="accent2"/>
        </a:buClr>
        <a:buFont typeface="Wingdings" pitchFamily="2" charset="2"/>
        <a:buChar char="§"/>
        <a:defRPr sz="2000">
          <a:solidFill>
            <a:schemeClr val="tx1"/>
          </a:solidFill>
          <a:latin typeface="+mn-lt"/>
          <a:ea typeface="+mn-ea"/>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ea typeface="+mn-ea"/>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ea typeface="+mn-ea"/>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ea typeface="+mn-ea"/>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2.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notesSlide" Target="../notesSlides/notesSlide10.xml"/><Relationship Id="rId7" Type="http://schemas.openxmlformats.org/officeDocument/2006/relationships/diagramColors" Target="../diagrams/colors5.xml"/><Relationship Id="rId2" Type="http://schemas.openxmlformats.org/officeDocument/2006/relationships/slideLayout" Target="../slideLayouts/slideLayout2.xml"/><Relationship Id="rId1" Type="http://schemas.openxmlformats.org/officeDocument/2006/relationships/tags" Target="../tags/tag4.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13.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notesSlide" Target="../notesSlides/notesSlide11.xml"/><Relationship Id="rId7" Type="http://schemas.openxmlformats.org/officeDocument/2006/relationships/diagramColors" Target="../diagrams/colors6.xml"/><Relationship Id="rId2" Type="http://schemas.openxmlformats.org/officeDocument/2006/relationships/slideLayout" Target="../slideLayouts/slideLayout2.xml"/><Relationship Id="rId1" Type="http://schemas.openxmlformats.org/officeDocument/2006/relationships/tags" Target="../tags/tag5.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s>
</file>

<file path=ppt/slides/_rels/slide14.xml.rels><?xml version="1.0" encoding="UTF-8" standalone="yes"?>
<Relationships xmlns="http://schemas.openxmlformats.org/package/2006/relationships"><Relationship Id="rId8" Type="http://schemas.microsoft.com/office/2007/relationships/diagramDrawing" Target="../diagrams/drawing7.xml"/><Relationship Id="rId3" Type="http://schemas.openxmlformats.org/officeDocument/2006/relationships/notesSlide" Target="../notesSlides/notesSlide12.xml"/><Relationship Id="rId7" Type="http://schemas.openxmlformats.org/officeDocument/2006/relationships/diagramColors" Target="../diagrams/colors7.xml"/><Relationship Id="rId2" Type="http://schemas.openxmlformats.org/officeDocument/2006/relationships/slideLayout" Target="../slideLayouts/slideLayout2.xml"/><Relationship Id="rId1" Type="http://schemas.openxmlformats.org/officeDocument/2006/relationships/tags" Target="../tags/tag6.xml"/><Relationship Id="rId6" Type="http://schemas.openxmlformats.org/officeDocument/2006/relationships/diagramQuickStyle" Target="../diagrams/quickStyle7.xml"/><Relationship Id="rId5" Type="http://schemas.openxmlformats.org/officeDocument/2006/relationships/diagramLayout" Target="../diagrams/layout7.xml"/><Relationship Id="rId4" Type="http://schemas.openxmlformats.org/officeDocument/2006/relationships/diagramData" Target="../diagrams/data7.xml"/></Relationships>
</file>

<file path=ppt/slides/_rels/slide15.xml.rels><?xml version="1.0" encoding="UTF-8" standalone="yes"?>
<Relationships xmlns="http://schemas.openxmlformats.org/package/2006/relationships"><Relationship Id="rId8" Type="http://schemas.microsoft.com/office/2007/relationships/diagramDrawing" Target="../diagrams/drawing8.xml"/><Relationship Id="rId3" Type="http://schemas.openxmlformats.org/officeDocument/2006/relationships/notesSlide" Target="../notesSlides/notesSlide13.xml"/><Relationship Id="rId7" Type="http://schemas.openxmlformats.org/officeDocument/2006/relationships/diagramColors" Target="../diagrams/colors8.xml"/><Relationship Id="rId2" Type="http://schemas.openxmlformats.org/officeDocument/2006/relationships/slideLayout" Target="../slideLayouts/slideLayout2.xml"/><Relationship Id="rId1" Type="http://schemas.openxmlformats.org/officeDocument/2006/relationships/tags" Target="../tags/tag7.xml"/><Relationship Id="rId6" Type="http://schemas.openxmlformats.org/officeDocument/2006/relationships/diagramQuickStyle" Target="../diagrams/quickStyle8.xml"/><Relationship Id="rId5" Type="http://schemas.openxmlformats.org/officeDocument/2006/relationships/diagramLayout" Target="../diagrams/layout8.xml"/><Relationship Id="rId4" Type="http://schemas.openxmlformats.org/officeDocument/2006/relationships/diagramData" Target="../diagrams/data8.xml"/></Relationships>
</file>

<file path=ppt/slides/_rels/slide16.xml.rels><?xml version="1.0" encoding="UTF-8" standalone="yes"?>
<Relationships xmlns="http://schemas.openxmlformats.org/package/2006/relationships"><Relationship Id="rId8" Type="http://schemas.microsoft.com/office/2007/relationships/diagramDrawing" Target="../diagrams/drawing9.xml"/><Relationship Id="rId3" Type="http://schemas.openxmlformats.org/officeDocument/2006/relationships/notesSlide" Target="../notesSlides/notesSlide14.xml"/><Relationship Id="rId7" Type="http://schemas.openxmlformats.org/officeDocument/2006/relationships/diagramColors" Target="../diagrams/colors9.xml"/><Relationship Id="rId2" Type="http://schemas.openxmlformats.org/officeDocument/2006/relationships/slideLayout" Target="../slideLayouts/slideLayout2.xml"/><Relationship Id="rId1" Type="http://schemas.openxmlformats.org/officeDocument/2006/relationships/tags" Target="../tags/tag8.xml"/><Relationship Id="rId6" Type="http://schemas.openxmlformats.org/officeDocument/2006/relationships/diagramQuickStyle" Target="../diagrams/quickStyle9.xml"/><Relationship Id="rId5" Type="http://schemas.openxmlformats.org/officeDocument/2006/relationships/diagramLayout" Target="../diagrams/layout9.xml"/><Relationship Id="rId4" Type="http://schemas.openxmlformats.org/officeDocument/2006/relationships/diagramData" Target="../diagrams/data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microsoft.com/office/2007/relationships/diagramDrawing" Target="../diagrams/drawing11.xml"/><Relationship Id="rId3" Type="http://schemas.openxmlformats.org/officeDocument/2006/relationships/notesSlide" Target="../notesSlides/notesSlide17.xml"/><Relationship Id="rId7" Type="http://schemas.openxmlformats.org/officeDocument/2006/relationships/diagramColors" Target="../diagrams/colors11.xml"/><Relationship Id="rId2" Type="http://schemas.openxmlformats.org/officeDocument/2006/relationships/slideLayout" Target="../slideLayouts/slideLayout2.xml"/><Relationship Id="rId1" Type="http://schemas.openxmlformats.org/officeDocument/2006/relationships/tags" Target="../tags/tag9.xml"/><Relationship Id="rId6" Type="http://schemas.openxmlformats.org/officeDocument/2006/relationships/diagramQuickStyle" Target="../diagrams/quickStyle11.xml"/><Relationship Id="rId5" Type="http://schemas.openxmlformats.org/officeDocument/2006/relationships/diagramLayout" Target="../diagrams/layout11.xml"/><Relationship Id="rId4" Type="http://schemas.openxmlformats.org/officeDocument/2006/relationships/diagramData" Target="../diagrams/data11.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xml"/><Relationship Id="rId1" Type="http://schemas.openxmlformats.org/officeDocument/2006/relationships/vmlDrawing" Target="../drawings/vmlDrawing1.vml"/><Relationship Id="rId5" Type="http://schemas.openxmlformats.org/officeDocument/2006/relationships/oleObject" Target="../embeddings/oleObject1.bin"/><Relationship Id="rId4" Type="http://schemas.openxmlformats.org/officeDocument/2006/relationships/notesSlide" Target="../notesSlides/notesSlide19.xml"/></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oleObject" Target="../embeddings/oleObject2.bin"/><Relationship Id="rId4" Type="http://schemas.openxmlformats.org/officeDocument/2006/relationships/notesSlide" Target="../notesSlides/notesSlide20.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notesSlide" Target="../notesSlides/notesSlide2.xml"/><Relationship Id="rId7" Type="http://schemas.openxmlformats.org/officeDocument/2006/relationships/image" Target="../media/image6.jpeg"/><Relationship Id="rId2" Type="http://schemas.openxmlformats.org/officeDocument/2006/relationships/slideLayout" Target="../slideLayouts/slideLayout6.xml"/><Relationship Id="rId1" Type="http://schemas.openxmlformats.org/officeDocument/2006/relationships/tags" Target="../tags/tag1.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png"/></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3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7.xml"/><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15.png"/></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microsoft.com/office/2007/relationships/diagramDrawing" Target="../diagrams/drawing1.xml"/><Relationship Id="rId13" Type="http://schemas.microsoft.com/office/2007/relationships/diagramDrawing" Target="../diagrams/drawing2.xml"/><Relationship Id="rId3" Type="http://schemas.openxmlformats.org/officeDocument/2006/relationships/notesSlide" Target="../notesSlides/notesSlide5.xml"/><Relationship Id="rId7" Type="http://schemas.openxmlformats.org/officeDocument/2006/relationships/diagramColors" Target="../diagrams/colors1.xml"/><Relationship Id="rId12" Type="http://schemas.openxmlformats.org/officeDocument/2006/relationships/diagramColors" Target="../diagrams/colors2.xml"/><Relationship Id="rId2" Type="http://schemas.openxmlformats.org/officeDocument/2006/relationships/slideLayout" Target="../slideLayouts/slideLayout2.xml"/><Relationship Id="rId1" Type="http://schemas.openxmlformats.org/officeDocument/2006/relationships/tags" Target="../tags/tag3.xml"/><Relationship Id="rId6" Type="http://schemas.openxmlformats.org/officeDocument/2006/relationships/diagramQuickStyle" Target="../diagrams/quickStyle1.xml"/><Relationship Id="rId11" Type="http://schemas.openxmlformats.org/officeDocument/2006/relationships/diagramQuickStyle" Target="../diagrams/quickStyle2.xml"/><Relationship Id="rId5" Type="http://schemas.openxmlformats.org/officeDocument/2006/relationships/diagramLayout" Target="../diagrams/layout1.xml"/><Relationship Id="rId10" Type="http://schemas.openxmlformats.org/officeDocument/2006/relationships/diagramLayout" Target="../diagrams/layout2.xml"/><Relationship Id="rId4" Type="http://schemas.openxmlformats.org/officeDocument/2006/relationships/diagramData" Target="../diagrams/data1.xml"/><Relationship Id="rId9" Type="http://schemas.openxmlformats.org/officeDocument/2006/relationships/diagramData" Target="../diagrams/data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altLang="zh-CN" b="1" dirty="0" smtClean="0"/>
              <a:t>Personalized Privacy Protection in Social Networks</a:t>
            </a:r>
            <a:endParaRPr lang="zh-CN" altLang="en-US" dirty="0"/>
          </a:p>
        </p:txBody>
      </p:sp>
      <p:sp>
        <p:nvSpPr>
          <p:cNvPr id="3" name="Subtitle 2"/>
          <p:cNvSpPr>
            <a:spLocks noGrp="1"/>
          </p:cNvSpPr>
          <p:nvPr>
            <p:ph type="subTitle" idx="1"/>
          </p:nvPr>
        </p:nvSpPr>
        <p:spPr/>
        <p:txBody>
          <a:bodyPr/>
          <a:lstStyle/>
          <a:p>
            <a:pPr algn="r"/>
            <a:r>
              <a:rPr lang="en-US" altLang="zh-CN" sz="2000" dirty="0" err="1" smtClean="0"/>
              <a:t>Mingxuan</a:t>
            </a:r>
            <a:r>
              <a:rPr lang="en-US" altLang="zh-CN" sz="2000" dirty="0" smtClean="0"/>
              <a:t> Yuan, Lei Chen and Philip S. Yu</a:t>
            </a:r>
            <a:endParaRPr lang="zh-CN" altLang="en-US" sz="2000" dirty="0"/>
          </a:p>
        </p:txBody>
      </p:sp>
      <p:pic>
        <p:nvPicPr>
          <p:cNvPr id="4" name="Picture 13" descr="HKUST_logo"/>
          <p:cNvPicPr>
            <a:picLocks noChangeAspect="1" noChangeArrowheads="1"/>
          </p:cNvPicPr>
          <p:nvPr/>
        </p:nvPicPr>
        <p:blipFill>
          <a:blip r:embed="rId3" cstate="print"/>
          <a:srcRect/>
          <a:stretch>
            <a:fillRect/>
          </a:stretch>
        </p:blipFill>
        <p:spPr bwMode="auto">
          <a:xfrm>
            <a:off x="4786314" y="4643446"/>
            <a:ext cx="2273300" cy="1289050"/>
          </a:xfrm>
          <a:prstGeom prst="rect">
            <a:avLst/>
          </a:prstGeom>
          <a:noFill/>
          <a:ln w="9525">
            <a:noFill/>
            <a:miter lim="800000"/>
            <a:headEnd/>
            <a:tailEnd/>
          </a:ln>
        </p:spPr>
      </p:pic>
      <p:sp>
        <p:nvSpPr>
          <p:cNvPr id="6" name="Date Placeholder 5"/>
          <p:cNvSpPr>
            <a:spLocks noGrp="1"/>
          </p:cNvSpPr>
          <p:nvPr>
            <p:ph type="dt" sz="half" idx="10"/>
          </p:nvPr>
        </p:nvSpPr>
        <p:spPr/>
        <p:txBody>
          <a:bodyPr/>
          <a:lstStyle/>
          <a:p>
            <a:pPr>
              <a:defRPr/>
            </a:pPr>
            <a:fld id="{10277680-3A9A-4834-ACB2-16CB01014CBC}" type="datetime1">
              <a:rPr lang="en-US" altLang="zh-CN" smtClean="0"/>
              <a:pPr>
                <a:defRPr/>
              </a:pPr>
              <a:t>9/1/2011</a:t>
            </a:fld>
            <a:endParaRPr lang="en-US" altLang="zh-CN"/>
          </a:p>
        </p:txBody>
      </p:sp>
      <p:pic>
        <p:nvPicPr>
          <p:cNvPr id="7" name="图片 6" descr="uic-logo.jpg"/>
          <p:cNvPicPr>
            <a:picLocks noChangeAspect="1"/>
          </p:cNvPicPr>
          <p:nvPr/>
        </p:nvPicPr>
        <p:blipFill>
          <a:blip r:embed="rId4" cstate="print"/>
          <a:stretch>
            <a:fillRect/>
          </a:stretch>
        </p:blipFill>
        <p:spPr>
          <a:xfrm>
            <a:off x="7429520" y="4643446"/>
            <a:ext cx="1524000" cy="1428750"/>
          </a:xfrm>
          <a:prstGeom prst="rect">
            <a:avLst/>
          </a:prstGeom>
        </p:spPr>
      </p:pic>
    </p:spTree>
  </p:cSld>
  <p:clrMapOvr>
    <a:masterClrMapping/>
  </p:clrMapOvr>
  <p:transition advTm="15757"/>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As a Result …</a:t>
            </a:r>
            <a:endParaRPr lang="zh-CN" altLang="en-US" dirty="0"/>
          </a:p>
        </p:txBody>
      </p:sp>
      <p:pic>
        <p:nvPicPr>
          <p:cNvPr id="4" name="Content Placeholder 3" descr="user.png"/>
          <p:cNvPicPr>
            <a:picLocks noChangeAspect="1"/>
          </p:cNvPicPr>
          <p:nvPr/>
        </p:nvPicPr>
        <p:blipFill>
          <a:blip r:embed="rId3" cstate="print"/>
          <a:stretch>
            <a:fillRect/>
          </a:stretch>
        </p:blipFill>
        <p:spPr>
          <a:xfrm>
            <a:off x="921296" y="3271664"/>
            <a:ext cx="533400" cy="533400"/>
          </a:xfrm>
          <a:prstGeom prst="rect">
            <a:avLst/>
          </a:prstGeom>
        </p:spPr>
      </p:pic>
      <p:sp>
        <p:nvSpPr>
          <p:cNvPr id="5" name="TextBox 4"/>
          <p:cNvSpPr txBox="1"/>
          <p:nvPr/>
        </p:nvSpPr>
        <p:spPr>
          <a:xfrm>
            <a:off x="683568" y="3789040"/>
            <a:ext cx="1058416" cy="477054"/>
          </a:xfrm>
          <a:prstGeom prst="rect">
            <a:avLst/>
          </a:prstGeom>
          <a:noFill/>
        </p:spPr>
        <p:txBody>
          <a:bodyPr wrap="square" rtlCol="0">
            <a:spAutoFit/>
          </a:bodyPr>
          <a:lstStyle/>
          <a:p>
            <a:r>
              <a:rPr lang="en-US" dirty="0" smtClean="0">
                <a:latin typeface="Times New Roman" pitchFamily="18" charset="0"/>
                <a:cs typeface="Times New Roman" pitchFamily="18" charset="0"/>
              </a:rPr>
              <a:t>Bob</a:t>
            </a:r>
          </a:p>
        </p:txBody>
      </p:sp>
      <p:sp>
        <p:nvSpPr>
          <p:cNvPr id="6" name="TextBox 5"/>
          <p:cNvSpPr txBox="1"/>
          <p:nvPr/>
        </p:nvSpPr>
        <p:spPr>
          <a:xfrm>
            <a:off x="2051720" y="3429000"/>
            <a:ext cx="6699448" cy="861774"/>
          </a:xfrm>
          <a:prstGeom prst="rect">
            <a:avLst/>
          </a:prstGeom>
          <a:noFill/>
        </p:spPr>
        <p:txBody>
          <a:bodyPr wrap="square" rtlCol="0">
            <a:spAutoFit/>
          </a:bodyPr>
          <a:lstStyle/>
          <a:p>
            <a:pPr algn="l"/>
            <a:r>
              <a:rPr lang="en-US" dirty="0" smtClean="0">
                <a:latin typeface="Times New Roman" pitchFamily="18" charset="0"/>
                <a:cs typeface="Times New Roman" pitchFamily="18" charset="0"/>
              </a:rPr>
              <a:t>People can only read my posts and my favorite questions </a:t>
            </a:r>
          </a:p>
        </p:txBody>
      </p:sp>
      <p:pic>
        <p:nvPicPr>
          <p:cNvPr id="7" name="Content Placeholder 3" descr="user.png"/>
          <p:cNvPicPr>
            <a:picLocks noChangeAspect="1"/>
          </p:cNvPicPr>
          <p:nvPr/>
        </p:nvPicPr>
        <p:blipFill>
          <a:blip r:embed="rId3" cstate="print"/>
          <a:stretch>
            <a:fillRect/>
          </a:stretch>
        </p:blipFill>
        <p:spPr>
          <a:xfrm>
            <a:off x="921296" y="2204864"/>
            <a:ext cx="533400" cy="533400"/>
          </a:xfrm>
          <a:prstGeom prst="rect">
            <a:avLst/>
          </a:prstGeom>
        </p:spPr>
      </p:pic>
      <p:sp>
        <p:nvSpPr>
          <p:cNvPr id="8" name="TextBox 7"/>
          <p:cNvSpPr txBox="1"/>
          <p:nvPr/>
        </p:nvSpPr>
        <p:spPr>
          <a:xfrm>
            <a:off x="611560" y="2780928"/>
            <a:ext cx="1202432" cy="477054"/>
          </a:xfrm>
          <a:prstGeom prst="rect">
            <a:avLst/>
          </a:prstGeom>
          <a:noFill/>
        </p:spPr>
        <p:txBody>
          <a:bodyPr wrap="square" rtlCol="0">
            <a:spAutoFit/>
          </a:bodyPr>
          <a:lstStyle/>
          <a:p>
            <a:r>
              <a:rPr lang="en-US" dirty="0" smtClean="0">
                <a:latin typeface="Times New Roman" pitchFamily="18" charset="0"/>
                <a:cs typeface="Times New Roman" pitchFamily="18" charset="0"/>
              </a:rPr>
              <a:t>Alice</a:t>
            </a:r>
          </a:p>
        </p:txBody>
      </p:sp>
      <p:sp>
        <p:nvSpPr>
          <p:cNvPr id="9" name="TextBox 8"/>
          <p:cNvSpPr txBox="1"/>
          <p:nvPr/>
        </p:nvSpPr>
        <p:spPr>
          <a:xfrm>
            <a:off x="2049016" y="2276872"/>
            <a:ext cx="5547320" cy="477054"/>
          </a:xfrm>
          <a:prstGeom prst="rect">
            <a:avLst/>
          </a:prstGeom>
          <a:noFill/>
        </p:spPr>
        <p:txBody>
          <a:bodyPr wrap="square" rtlCol="0">
            <a:spAutoFit/>
          </a:bodyPr>
          <a:lstStyle/>
          <a:p>
            <a:pPr algn="l"/>
            <a:r>
              <a:rPr lang="en-US" dirty="0" smtClean="0">
                <a:latin typeface="Times New Roman" pitchFamily="18" charset="0"/>
                <a:cs typeface="Times New Roman" pitchFamily="18" charset="0"/>
              </a:rPr>
              <a:t>People can only read my posts </a:t>
            </a:r>
          </a:p>
        </p:txBody>
      </p:sp>
      <p:pic>
        <p:nvPicPr>
          <p:cNvPr id="10" name="Content Placeholder 3" descr="user.png"/>
          <p:cNvPicPr>
            <a:picLocks noChangeAspect="1"/>
          </p:cNvPicPr>
          <p:nvPr/>
        </p:nvPicPr>
        <p:blipFill>
          <a:blip r:embed="rId3" cstate="print"/>
          <a:stretch>
            <a:fillRect/>
          </a:stretch>
        </p:blipFill>
        <p:spPr>
          <a:xfrm>
            <a:off x="921296" y="4338464"/>
            <a:ext cx="533400" cy="533400"/>
          </a:xfrm>
          <a:prstGeom prst="rect">
            <a:avLst/>
          </a:prstGeom>
        </p:spPr>
      </p:pic>
      <p:sp>
        <p:nvSpPr>
          <p:cNvPr id="11" name="TextBox 10"/>
          <p:cNvSpPr txBox="1"/>
          <p:nvPr/>
        </p:nvSpPr>
        <p:spPr>
          <a:xfrm>
            <a:off x="768896" y="4948064"/>
            <a:ext cx="1066800" cy="477054"/>
          </a:xfrm>
          <a:prstGeom prst="rect">
            <a:avLst/>
          </a:prstGeom>
          <a:noFill/>
        </p:spPr>
        <p:txBody>
          <a:bodyPr wrap="square" rtlCol="0">
            <a:spAutoFit/>
          </a:bodyPr>
          <a:lstStyle/>
          <a:p>
            <a:r>
              <a:rPr lang="en-US" dirty="0" smtClean="0">
                <a:latin typeface="Times New Roman" pitchFamily="18" charset="0"/>
                <a:cs typeface="Times New Roman" pitchFamily="18" charset="0"/>
              </a:rPr>
              <a:t>Chilly</a:t>
            </a:r>
          </a:p>
        </p:txBody>
      </p:sp>
      <p:sp>
        <p:nvSpPr>
          <p:cNvPr id="12" name="TextBox 11"/>
          <p:cNvSpPr txBox="1"/>
          <p:nvPr/>
        </p:nvSpPr>
        <p:spPr>
          <a:xfrm>
            <a:off x="2051720" y="4583450"/>
            <a:ext cx="6552728" cy="861774"/>
          </a:xfrm>
          <a:prstGeom prst="rect">
            <a:avLst/>
          </a:prstGeom>
          <a:noFill/>
        </p:spPr>
        <p:txBody>
          <a:bodyPr wrap="square" rtlCol="0">
            <a:spAutoFit/>
          </a:bodyPr>
          <a:lstStyle/>
          <a:p>
            <a:pPr algn="l"/>
            <a:r>
              <a:rPr lang="en-US" dirty="0" smtClean="0">
                <a:latin typeface="Times New Roman" pitchFamily="18" charset="0"/>
                <a:cs typeface="Times New Roman" pitchFamily="18" charset="0"/>
              </a:rPr>
              <a:t>People can only read my posts , my favorite questions  and  may relationships</a:t>
            </a:r>
          </a:p>
        </p:txBody>
      </p:sp>
      <p:sp>
        <p:nvSpPr>
          <p:cNvPr id="13" name="TextBox 12"/>
          <p:cNvSpPr txBox="1"/>
          <p:nvPr/>
        </p:nvSpPr>
        <p:spPr>
          <a:xfrm>
            <a:off x="3347864" y="5538718"/>
            <a:ext cx="1447800" cy="338554"/>
          </a:xfrm>
          <a:prstGeom prst="rect">
            <a:avLst/>
          </a:prstGeom>
          <a:noFill/>
        </p:spPr>
        <p:txBody>
          <a:bodyPr wrap="square" rtlCol="0">
            <a:spAutoFit/>
          </a:bodyPr>
          <a:lstStyle/>
          <a:p>
            <a:r>
              <a:rPr lang="en-US" altLang="zh-CN" sz="1600" b="1" i="1" dirty="0" smtClean="0">
                <a:latin typeface="Times New Roman" pitchFamily="18" charset="0"/>
                <a:cs typeface="Times New Roman" pitchFamily="18" charset="0"/>
              </a:rPr>
              <a:t>… …</a:t>
            </a:r>
            <a:endParaRPr lang="zh-CN" altLang="en-US" sz="1600" b="1" i="1" dirty="0">
              <a:latin typeface="Times New Roman" pitchFamily="18" charset="0"/>
              <a:cs typeface="Times New Roman" pitchFamily="18" charset="0"/>
            </a:endParaRPr>
          </a:p>
        </p:txBody>
      </p:sp>
      <p:sp>
        <p:nvSpPr>
          <p:cNvPr id="15" name="Date Placeholder 14"/>
          <p:cNvSpPr>
            <a:spLocks noGrp="1"/>
          </p:cNvSpPr>
          <p:nvPr>
            <p:ph type="dt" sz="half" idx="10"/>
          </p:nvPr>
        </p:nvSpPr>
        <p:spPr/>
        <p:txBody>
          <a:bodyPr/>
          <a:lstStyle/>
          <a:p>
            <a:pPr>
              <a:defRPr/>
            </a:pPr>
            <a:fld id="{61625D99-8928-4467-B746-D00A57DEEA01}" type="datetime1">
              <a:rPr lang="en-US" altLang="zh-CN" smtClean="0"/>
              <a:pPr>
                <a:defRPr/>
              </a:pPr>
              <a:t>9/1/2011</a:t>
            </a:fld>
            <a:endParaRPr lang="en-US" altLang="zh-CN"/>
          </a:p>
        </p:txBody>
      </p:sp>
    </p:spTree>
  </p:cSld>
  <p:clrMapOvr>
    <a:masterClrMapping/>
  </p:clrMapOvr>
  <p:transition advTm="40607"/>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Protection strategies …</a:t>
            </a:r>
            <a:endParaRPr lang="zh-CN" altLang="en-US" dirty="0"/>
          </a:p>
        </p:txBody>
      </p:sp>
      <p:graphicFrame>
        <p:nvGraphicFramePr>
          <p:cNvPr id="14" name="Diagram 13"/>
          <p:cNvGraphicFramePr/>
          <p:nvPr/>
        </p:nvGraphicFramePr>
        <p:xfrm>
          <a:off x="1447800" y="2082800"/>
          <a:ext cx="2743200" cy="3556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5" name="TextBox 14"/>
          <p:cNvSpPr txBox="1"/>
          <p:nvPr/>
        </p:nvSpPr>
        <p:spPr>
          <a:xfrm>
            <a:off x="1143000" y="1676400"/>
            <a:ext cx="3657600" cy="477054"/>
          </a:xfrm>
          <a:prstGeom prst="rect">
            <a:avLst/>
          </a:prstGeom>
          <a:noFill/>
        </p:spPr>
        <p:txBody>
          <a:bodyPr wrap="square" rtlCol="0">
            <a:spAutoFit/>
          </a:bodyPr>
          <a:lstStyle/>
          <a:p>
            <a:r>
              <a:rPr lang="en-US" altLang="zh-CN" sz="2400" i="1" dirty="0" smtClean="0">
                <a:latin typeface="Times New Roman" pitchFamily="18" charset="0"/>
                <a:cs typeface="Times New Roman" pitchFamily="18" charset="0"/>
              </a:rPr>
              <a:t>Published Information </a:t>
            </a:r>
            <a:endParaRPr lang="zh-CN" altLang="en-US" sz="2400" i="1" dirty="0">
              <a:latin typeface="Times New Roman" pitchFamily="18" charset="0"/>
              <a:cs typeface="Times New Roman" pitchFamily="18" charset="0"/>
            </a:endParaRPr>
          </a:p>
        </p:txBody>
      </p:sp>
      <p:sp>
        <p:nvSpPr>
          <p:cNvPr id="18" name="Down Arrow 17"/>
          <p:cNvSpPr/>
          <p:nvPr/>
        </p:nvSpPr>
        <p:spPr>
          <a:xfrm>
            <a:off x="609600" y="2133600"/>
            <a:ext cx="228600" cy="3505200"/>
          </a:xfrm>
          <a:prstGeom prst="downArrow">
            <a:avLst/>
          </a:prstGeom>
          <a:solidFill>
            <a:schemeClr val="tx2">
              <a:lumMod val="40000"/>
              <a:lumOff val="6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schemeClr val="tx1"/>
              </a:solidFill>
              <a:latin typeface="Times New Roman" pitchFamily="18" charset="0"/>
              <a:cs typeface="Times New Roman" pitchFamily="18" charset="0"/>
            </a:endParaRPr>
          </a:p>
        </p:txBody>
      </p:sp>
      <p:sp>
        <p:nvSpPr>
          <p:cNvPr id="19" name="TextBox 18"/>
          <p:cNvSpPr txBox="1"/>
          <p:nvPr/>
        </p:nvSpPr>
        <p:spPr>
          <a:xfrm>
            <a:off x="-381000" y="3576935"/>
            <a:ext cx="1295400" cy="461665"/>
          </a:xfrm>
          <a:prstGeom prst="rect">
            <a:avLst/>
          </a:prstGeom>
          <a:noFill/>
          <a:scene3d>
            <a:camera prst="orthographicFront">
              <a:rot lat="0" lon="0" rev="5400000"/>
            </a:camera>
            <a:lightRig rig="threePt" dir="t"/>
          </a:scene3d>
        </p:spPr>
        <p:txBody>
          <a:bodyPr wrap="square" rtlCol="0">
            <a:spAutoFit/>
          </a:bodyPr>
          <a:lstStyle/>
          <a:p>
            <a:r>
              <a:rPr lang="en-US" altLang="zh-CN" sz="2400" i="1" dirty="0" smtClean="0">
                <a:latin typeface="Times New Roman" pitchFamily="18" charset="0"/>
                <a:cs typeface="Times New Roman" pitchFamily="18" charset="0"/>
              </a:rPr>
              <a:t>stronger</a:t>
            </a:r>
            <a:endParaRPr lang="zh-CN" altLang="en-US" sz="2400" i="1" dirty="0">
              <a:latin typeface="Times New Roman" pitchFamily="18" charset="0"/>
              <a:cs typeface="Times New Roman" pitchFamily="18" charset="0"/>
            </a:endParaRPr>
          </a:p>
        </p:txBody>
      </p:sp>
      <p:sp>
        <p:nvSpPr>
          <p:cNvPr id="20" name="TextBox 19"/>
          <p:cNvSpPr txBox="1"/>
          <p:nvPr/>
        </p:nvSpPr>
        <p:spPr>
          <a:xfrm>
            <a:off x="838200" y="2209800"/>
            <a:ext cx="609600" cy="400110"/>
          </a:xfrm>
          <a:prstGeom prst="rect">
            <a:avLst/>
          </a:prstGeom>
          <a:noFill/>
        </p:spPr>
        <p:txBody>
          <a:bodyPr wrap="square" rtlCol="0">
            <a:spAutoFit/>
          </a:bodyPr>
          <a:lstStyle/>
          <a:p>
            <a:r>
              <a:rPr lang="en-US" altLang="zh-CN" sz="2000" b="1" i="1" dirty="0" smtClean="0">
                <a:latin typeface="Times New Roman" pitchFamily="18" charset="0"/>
                <a:cs typeface="Times New Roman" pitchFamily="18" charset="0"/>
              </a:rPr>
              <a:t>{u</a:t>
            </a:r>
            <a:r>
              <a:rPr lang="en-US" altLang="zh-CN" sz="2000" b="1" i="1" baseline="-25000" dirty="0" smtClean="0">
                <a:latin typeface="Times New Roman" pitchFamily="18" charset="0"/>
                <a:cs typeface="Times New Roman" pitchFamily="18" charset="0"/>
              </a:rPr>
              <a:t>1</a:t>
            </a:r>
            <a:r>
              <a:rPr lang="en-US" altLang="zh-CN" sz="2000" b="1" i="1" dirty="0" smtClean="0">
                <a:latin typeface="Times New Roman" pitchFamily="18" charset="0"/>
                <a:cs typeface="Times New Roman" pitchFamily="18" charset="0"/>
              </a:rPr>
              <a:t>}</a:t>
            </a:r>
            <a:endParaRPr lang="zh-CN" altLang="en-US" sz="2000" b="1" i="1" dirty="0">
              <a:latin typeface="Times New Roman" pitchFamily="18" charset="0"/>
              <a:cs typeface="Times New Roman" pitchFamily="18" charset="0"/>
            </a:endParaRPr>
          </a:p>
        </p:txBody>
      </p:sp>
      <p:sp>
        <p:nvSpPr>
          <p:cNvPr id="21" name="TextBox 20"/>
          <p:cNvSpPr txBox="1"/>
          <p:nvPr/>
        </p:nvSpPr>
        <p:spPr>
          <a:xfrm>
            <a:off x="838200" y="2891135"/>
            <a:ext cx="609600" cy="400110"/>
          </a:xfrm>
          <a:prstGeom prst="rect">
            <a:avLst/>
          </a:prstGeom>
          <a:noFill/>
        </p:spPr>
        <p:txBody>
          <a:bodyPr wrap="square" rtlCol="0">
            <a:spAutoFit/>
          </a:bodyPr>
          <a:lstStyle/>
          <a:p>
            <a:r>
              <a:rPr lang="en-US" altLang="zh-CN" sz="2000" b="1" i="1" dirty="0" smtClean="0">
                <a:latin typeface="Times New Roman" pitchFamily="18" charset="0"/>
                <a:cs typeface="Times New Roman" pitchFamily="18" charset="0"/>
              </a:rPr>
              <a:t>{u</a:t>
            </a:r>
            <a:r>
              <a:rPr lang="en-US" altLang="zh-CN" sz="2000" b="1" i="1" baseline="-25000" dirty="0" smtClean="0">
                <a:latin typeface="Times New Roman" pitchFamily="18" charset="0"/>
                <a:cs typeface="Times New Roman" pitchFamily="18" charset="0"/>
              </a:rPr>
              <a:t>2</a:t>
            </a:r>
            <a:r>
              <a:rPr lang="en-US" altLang="zh-CN" sz="2000" b="1" i="1" dirty="0" smtClean="0">
                <a:latin typeface="Times New Roman" pitchFamily="18" charset="0"/>
                <a:cs typeface="Times New Roman" pitchFamily="18" charset="0"/>
              </a:rPr>
              <a:t>}</a:t>
            </a:r>
            <a:endParaRPr lang="zh-CN" altLang="en-US" sz="2000" b="1" i="1" dirty="0">
              <a:latin typeface="Times New Roman" pitchFamily="18" charset="0"/>
              <a:cs typeface="Times New Roman" pitchFamily="18" charset="0"/>
            </a:endParaRPr>
          </a:p>
        </p:txBody>
      </p:sp>
      <p:sp>
        <p:nvSpPr>
          <p:cNvPr id="22" name="TextBox 21"/>
          <p:cNvSpPr txBox="1"/>
          <p:nvPr/>
        </p:nvSpPr>
        <p:spPr>
          <a:xfrm>
            <a:off x="838200" y="3581400"/>
            <a:ext cx="609600" cy="400110"/>
          </a:xfrm>
          <a:prstGeom prst="rect">
            <a:avLst/>
          </a:prstGeom>
          <a:noFill/>
        </p:spPr>
        <p:txBody>
          <a:bodyPr wrap="square" rtlCol="0">
            <a:spAutoFit/>
          </a:bodyPr>
          <a:lstStyle/>
          <a:p>
            <a:r>
              <a:rPr lang="en-US" altLang="zh-CN" sz="2000" b="1" i="1" dirty="0" smtClean="0">
                <a:latin typeface="Times New Roman" pitchFamily="18" charset="0"/>
                <a:cs typeface="Times New Roman" pitchFamily="18" charset="0"/>
              </a:rPr>
              <a:t>{u</a:t>
            </a:r>
            <a:r>
              <a:rPr lang="en-US" altLang="zh-CN" sz="2000" b="1" i="1" baseline="-25000" dirty="0" smtClean="0">
                <a:latin typeface="Times New Roman" pitchFamily="18" charset="0"/>
                <a:cs typeface="Times New Roman" pitchFamily="18" charset="0"/>
              </a:rPr>
              <a:t>3</a:t>
            </a:r>
            <a:r>
              <a:rPr lang="en-US" altLang="zh-CN" sz="2000" b="1" i="1" dirty="0" smtClean="0">
                <a:latin typeface="Times New Roman" pitchFamily="18" charset="0"/>
                <a:cs typeface="Times New Roman" pitchFamily="18" charset="0"/>
              </a:rPr>
              <a:t>}</a:t>
            </a:r>
            <a:endParaRPr lang="zh-CN" altLang="en-US" sz="2000" b="1" i="1" dirty="0">
              <a:latin typeface="Times New Roman" pitchFamily="18" charset="0"/>
              <a:cs typeface="Times New Roman" pitchFamily="18" charset="0"/>
            </a:endParaRPr>
          </a:p>
        </p:txBody>
      </p:sp>
      <p:sp>
        <p:nvSpPr>
          <p:cNvPr id="23" name="TextBox 22"/>
          <p:cNvSpPr txBox="1"/>
          <p:nvPr/>
        </p:nvSpPr>
        <p:spPr>
          <a:xfrm>
            <a:off x="838200" y="4267200"/>
            <a:ext cx="609600" cy="400110"/>
          </a:xfrm>
          <a:prstGeom prst="rect">
            <a:avLst/>
          </a:prstGeom>
          <a:noFill/>
        </p:spPr>
        <p:txBody>
          <a:bodyPr wrap="square" rtlCol="0">
            <a:spAutoFit/>
          </a:bodyPr>
          <a:lstStyle/>
          <a:p>
            <a:r>
              <a:rPr lang="en-US" altLang="zh-CN" sz="2000" b="1" i="1" dirty="0" smtClean="0">
                <a:latin typeface="Times New Roman" pitchFamily="18" charset="0"/>
                <a:cs typeface="Times New Roman" pitchFamily="18" charset="0"/>
              </a:rPr>
              <a:t>{u</a:t>
            </a:r>
            <a:r>
              <a:rPr lang="en-US" altLang="zh-CN" sz="2000" b="1" i="1" baseline="-25000" dirty="0" smtClean="0">
                <a:latin typeface="Times New Roman" pitchFamily="18" charset="0"/>
                <a:cs typeface="Times New Roman" pitchFamily="18" charset="0"/>
              </a:rPr>
              <a:t>4</a:t>
            </a:r>
            <a:r>
              <a:rPr lang="en-US" altLang="zh-CN" sz="2000" b="1" i="1" dirty="0" smtClean="0">
                <a:latin typeface="Times New Roman" pitchFamily="18" charset="0"/>
                <a:cs typeface="Times New Roman" pitchFamily="18" charset="0"/>
              </a:rPr>
              <a:t>}</a:t>
            </a:r>
            <a:endParaRPr lang="zh-CN" altLang="en-US" sz="2000" b="1" i="1" dirty="0">
              <a:latin typeface="Times New Roman" pitchFamily="18" charset="0"/>
              <a:cs typeface="Times New Roman" pitchFamily="18" charset="0"/>
            </a:endParaRPr>
          </a:p>
        </p:txBody>
      </p:sp>
      <p:sp>
        <p:nvSpPr>
          <p:cNvPr id="24" name="TextBox 23"/>
          <p:cNvSpPr txBox="1"/>
          <p:nvPr/>
        </p:nvSpPr>
        <p:spPr>
          <a:xfrm>
            <a:off x="838200" y="5024735"/>
            <a:ext cx="609600" cy="400110"/>
          </a:xfrm>
          <a:prstGeom prst="rect">
            <a:avLst/>
          </a:prstGeom>
          <a:noFill/>
        </p:spPr>
        <p:txBody>
          <a:bodyPr wrap="square" rtlCol="0">
            <a:spAutoFit/>
          </a:bodyPr>
          <a:lstStyle/>
          <a:p>
            <a:r>
              <a:rPr lang="en-US" altLang="zh-CN" sz="2000" b="1" i="1" dirty="0" smtClean="0">
                <a:latin typeface="Times New Roman" pitchFamily="18" charset="0"/>
                <a:cs typeface="Times New Roman" pitchFamily="18" charset="0"/>
              </a:rPr>
              <a:t>{u</a:t>
            </a:r>
            <a:r>
              <a:rPr lang="en-US" altLang="zh-CN" sz="2000" b="1" i="1" baseline="-25000" dirty="0" smtClean="0">
                <a:latin typeface="Times New Roman" pitchFamily="18" charset="0"/>
                <a:cs typeface="Times New Roman" pitchFamily="18" charset="0"/>
              </a:rPr>
              <a:t>5</a:t>
            </a:r>
            <a:r>
              <a:rPr lang="en-US" altLang="zh-CN" sz="2000" b="1" i="1" dirty="0" smtClean="0">
                <a:latin typeface="Times New Roman" pitchFamily="18" charset="0"/>
                <a:cs typeface="Times New Roman" pitchFamily="18" charset="0"/>
              </a:rPr>
              <a:t>}</a:t>
            </a:r>
            <a:endParaRPr lang="zh-CN" altLang="en-US" sz="2000" b="1" i="1" dirty="0">
              <a:latin typeface="Times New Roman" pitchFamily="18" charset="0"/>
              <a:cs typeface="Times New Roman" pitchFamily="18" charset="0"/>
            </a:endParaRPr>
          </a:p>
        </p:txBody>
      </p:sp>
      <p:sp>
        <p:nvSpPr>
          <p:cNvPr id="13" name="Date Placeholder 12"/>
          <p:cNvSpPr>
            <a:spLocks noGrp="1"/>
          </p:cNvSpPr>
          <p:nvPr>
            <p:ph type="dt" sz="half" idx="10"/>
          </p:nvPr>
        </p:nvSpPr>
        <p:spPr/>
        <p:txBody>
          <a:bodyPr/>
          <a:lstStyle/>
          <a:p>
            <a:pPr>
              <a:defRPr/>
            </a:pPr>
            <a:fld id="{04900F4F-52E8-4ADE-AA96-4493B57DC53E}" type="datetime1">
              <a:rPr lang="en-US" altLang="zh-CN" smtClean="0"/>
              <a:pPr>
                <a:defRPr/>
              </a:pPr>
              <a:t>9/1/2011</a:t>
            </a:fld>
            <a:endParaRPr lang="en-US" altLang="zh-CN"/>
          </a:p>
        </p:txBody>
      </p:sp>
    </p:spTree>
  </p:cSld>
  <p:clrMapOvr>
    <a:masterClrMapping/>
  </p:clrMapOvr>
  <p:transition advTm="18517"/>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Protection strategies …</a:t>
            </a:r>
            <a:endParaRPr lang="zh-CN" altLang="en-US" dirty="0"/>
          </a:p>
        </p:txBody>
      </p:sp>
      <p:graphicFrame>
        <p:nvGraphicFramePr>
          <p:cNvPr id="14" name="Diagram 13"/>
          <p:cNvGraphicFramePr/>
          <p:nvPr/>
        </p:nvGraphicFramePr>
        <p:xfrm>
          <a:off x="1447800" y="2082800"/>
          <a:ext cx="2743200" cy="3556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6" name="Down Arrow 15"/>
          <p:cNvSpPr/>
          <p:nvPr/>
        </p:nvSpPr>
        <p:spPr>
          <a:xfrm>
            <a:off x="609600" y="2133600"/>
            <a:ext cx="228600" cy="3505200"/>
          </a:xfrm>
          <a:prstGeom prst="downArrow">
            <a:avLst/>
          </a:prstGeom>
          <a:solidFill>
            <a:schemeClr val="tx2">
              <a:lumMod val="40000"/>
              <a:lumOff val="6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latin typeface="Times New Roman" pitchFamily="18" charset="0"/>
              <a:cs typeface="Times New Roman" pitchFamily="18" charset="0"/>
            </a:endParaRPr>
          </a:p>
        </p:txBody>
      </p:sp>
      <p:sp>
        <p:nvSpPr>
          <p:cNvPr id="17" name="TextBox 16"/>
          <p:cNvSpPr txBox="1"/>
          <p:nvPr/>
        </p:nvSpPr>
        <p:spPr>
          <a:xfrm>
            <a:off x="-381000" y="3576935"/>
            <a:ext cx="1295400" cy="461665"/>
          </a:xfrm>
          <a:prstGeom prst="rect">
            <a:avLst/>
          </a:prstGeom>
          <a:noFill/>
          <a:scene3d>
            <a:camera prst="orthographicFront">
              <a:rot lat="0" lon="0" rev="5400000"/>
            </a:camera>
            <a:lightRig rig="threePt" dir="t"/>
          </a:scene3d>
        </p:spPr>
        <p:txBody>
          <a:bodyPr wrap="square" rtlCol="0">
            <a:spAutoFit/>
          </a:bodyPr>
          <a:lstStyle/>
          <a:p>
            <a:r>
              <a:rPr lang="en-US" altLang="zh-CN" sz="2400" i="1" dirty="0" smtClean="0">
                <a:latin typeface="Times New Roman" pitchFamily="18" charset="0"/>
                <a:cs typeface="Times New Roman" pitchFamily="18" charset="0"/>
              </a:rPr>
              <a:t>stronger</a:t>
            </a:r>
            <a:endParaRPr lang="zh-CN" altLang="en-US" sz="2400" i="1" dirty="0">
              <a:latin typeface="Times New Roman" pitchFamily="18" charset="0"/>
              <a:cs typeface="Times New Roman" pitchFamily="18" charset="0"/>
            </a:endParaRPr>
          </a:p>
        </p:txBody>
      </p:sp>
      <p:sp>
        <p:nvSpPr>
          <p:cNvPr id="7" name="TextBox 6"/>
          <p:cNvSpPr txBox="1"/>
          <p:nvPr/>
        </p:nvSpPr>
        <p:spPr>
          <a:xfrm>
            <a:off x="4499992" y="1655802"/>
            <a:ext cx="3124200" cy="477054"/>
          </a:xfrm>
          <a:prstGeom prst="rect">
            <a:avLst/>
          </a:prstGeom>
          <a:noFill/>
        </p:spPr>
        <p:txBody>
          <a:bodyPr wrap="square" rtlCol="0">
            <a:spAutoFit/>
          </a:bodyPr>
          <a:lstStyle/>
          <a:p>
            <a:r>
              <a:rPr lang="en-US" altLang="zh-CN" sz="2400" i="1" dirty="0" smtClean="0">
                <a:latin typeface="Times New Roman" pitchFamily="18" charset="0"/>
                <a:cs typeface="Times New Roman" pitchFamily="18" charset="0"/>
              </a:rPr>
              <a:t>Corresponding Attacks</a:t>
            </a:r>
            <a:endParaRPr lang="zh-CN" altLang="en-US" sz="2400" i="1" dirty="0">
              <a:latin typeface="Times New Roman" pitchFamily="18" charset="0"/>
              <a:cs typeface="Times New Roman" pitchFamily="18" charset="0"/>
            </a:endParaRPr>
          </a:p>
        </p:txBody>
      </p:sp>
      <p:sp>
        <p:nvSpPr>
          <p:cNvPr id="9" name="Rectangle 8"/>
          <p:cNvSpPr/>
          <p:nvPr/>
        </p:nvSpPr>
        <p:spPr>
          <a:xfrm>
            <a:off x="5076056" y="2209800"/>
            <a:ext cx="1980000" cy="457200"/>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latin typeface="Times New Roman" pitchFamily="18" charset="0"/>
                <a:cs typeface="Times New Roman" pitchFamily="18" charset="0"/>
              </a:rPr>
              <a:t>Based on 1</a:t>
            </a:r>
            <a:endParaRPr lang="zh-CN" altLang="en-US" dirty="0">
              <a:solidFill>
                <a:schemeClr val="tx1"/>
              </a:solidFill>
              <a:latin typeface="Times New Roman" pitchFamily="18" charset="0"/>
              <a:cs typeface="Times New Roman" pitchFamily="18" charset="0"/>
            </a:endParaRPr>
          </a:p>
        </p:txBody>
      </p:sp>
      <p:sp>
        <p:nvSpPr>
          <p:cNvPr id="10" name="Rectangle 9"/>
          <p:cNvSpPr/>
          <p:nvPr/>
        </p:nvSpPr>
        <p:spPr>
          <a:xfrm>
            <a:off x="5076056" y="2895600"/>
            <a:ext cx="1980000" cy="457200"/>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latin typeface="Times New Roman" pitchFamily="18" charset="0"/>
                <a:cs typeface="Times New Roman" pitchFamily="18" charset="0"/>
              </a:rPr>
              <a:t>Based on 2</a:t>
            </a:r>
            <a:endParaRPr lang="zh-CN" altLang="en-US" dirty="0">
              <a:solidFill>
                <a:schemeClr val="tx1"/>
              </a:solidFill>
              <a:latin typeface="Times New Roman" pitchFamily="18" charset="0"/>
              <a:cs typeface="Times New Roman" pitchFamily="18" charset="0"/>
            </a:endParaRPr>
          </a:p>
        </p:txBody>
      </p:sp>
      <p:sp>
        <p:nvSpPr>
          <p:cNvPr id="11" name="Rectangle 10"/>
          <p:cNvSpPr/>
          <p:nvPr/>
        </p:nvSpPr>
        <p:spPr>
          <a:xfrm>
            <a:off x="5076056" y="3581400"/>
            <a:ext cx="1980000" cy="457200"/>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latin typeface="Times New Roman" pitchFamily="18" charset="0"/>
                <a:cs typeface="Times New Roman" pitchFamily="18" charset="0"/>
              </a:rPr>
              <a:t>Based on 3</a:t>
            </a:r>
            <a:endParaRPr lang="zh-CN" altLang="en-US" dirty="0">
              <a:solidFill>
                <a:schemeClr val="tx1"/>
              </a:solidFill>
              <a:latin typeface="Times New Roman" pitchFamily="18" charset="0"/>
              <a:cs typeface="Times New Roman" pitchFamily="18" charset="0"/>
            </a:endParaRPr>
          </a:p>
        </p:txBody>
      </p:sp>
      <p:sp>
        <p:nvSpPr>
          <p:cNvPr id="12" name="Rectangle 11"/>
          <p:cNvSpPr/>
          <p:nvPr/>
        </p:nvSpPr>
        <p:spPr>
          <a:xfrm>
            <a:off x="5076056" y="4343400"/>
            <a:ext cx="1980000" cy="457200"/>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latin typeface="Times New Roman" pitchFamily="18" charset="0"/>
                <a:cs typeface="Times New Roman" pitchFamily="18" charset="0"/>
              </a:rPr>
              <a:t>… …</a:t>
            </a:r>
            <a:endParaRPr lang="zh-CN" altLang="en-US" dirty="0">
              <a:solidFill>
                <a:schemeClr val="tx1"/>
              </a:solidFill>
              <a:latin typeface="Times New Roman" pitchFamily="18" charset="0"/>
              <a:cs typeface="Times New Roman" pitchFamily="18" charset="0"/>
            </a:endParaRPr>
          </a:p>
        </p:txBody>
      </p:sp>
      <p:sp>
        <p:nvSpPr>
          <p:cNvPr id="13" name="Rectangle 12"/>
          <p:cNvSpPr/>
          <p:nvPr/>
        </p:nvSpPr>
        <p:spPr>
          <a:xfrm>
            <a:off x="5076056" y="5105400"/>
            <a:ext cx="1980000" cy="457200"/>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latin typeface="Times New Roman" pitchFamily="18" charset="0"/>
                <a:cs typeface="Times New Roman" pitchFamily="18" charset="0"/>
              </a:rPr>
              <a:t>Based on m</a:t>
            </a:r>
            <a:endParaRPr lang="zh-CN" altLang="en-US" dirty="0">
              <a:solidFill>
                <a:schemeClr val="tx1"/>
              </a:solidFill>
              <a:latin typeface="Times New Roman" pitchFamily="18" charset="0"/>
              <a:cs typeface="Times New Roman" pitchFamily="18" charset="0"/>
            </a:endParaRPr>
          </a:p>
        </p:txBody>
      </p:sp>
      <p:sp>
        <p:nvSpPr>
          <p:cNvPr id="18" name="TextBox 17"/>
          <p:cNvSpPr txBox="1"/>
          <p:nvPr/>
        </p:nvSpPr>
        <p:spPr>
          <a:xfrm>
            <a:off x="838200" y="2209800"/>
            <a:ext cx="609600" cy="400110"/>
          </a:xfrm>
          <a:prstGeom prst="rect">
            <a:avLst/>
          </a:prstGeom>
          <a:noFill/>
        </p:spPr>
        <p:txBody>
          <a:bodyPr wrap="square" rtlCol="0">
            <a:spAutoFit/>
          </a:bodyPr>
          <a:lstStyle/>
          <a:p>
            <a:r>
              <a:rPr lang="en-US" altLang="zh-CN" sz="2000" b="1" i="1" dirty="0" smtClean="0">
                <a:latin typeface="Times New Roman" pitchFamily="18" charset="0"/>
                <a:cs typeface="Times New Roman" pitchFamily="18" charset="0"/>
              </a:rPr>
              <a:t>{u</a:t>
            </a:r>
            <a:r>
              <a:rPr lang="en-US" altLang="zh-CN" sz="2000" b="1" i="1" baseline="-25000" dirty="0" smtClean="0">
                <a:latin typeface="Times New Roman" pitchFamily="18" charset="0"/>
                <a:cs typeface="Times New Roman" pitchFamily="18" charset="0"/>
              </a:rPr>
              <a:t>1</a:t>
            </a:r>
            <a:r>
              <a:rPr lang="en-US" altLang="zh-CN" sz="2000" b="1" i="1" dirty="0" smtClean="0">
                <a:latin typeface="Times New Roman" pitchFamily="18" charset="0"/>
                <a:cs typeface="Times New Roman" pitchFamily="18" charset="0"/>
              </a:rPr>
              <a:t>}</a:t>
            </a:r>
            <a:endParaRPr lang="zh-CN" altLang="en-US" sz="2000" b="1" i="1" dirty="0">
              <a:latin typeface="Times New Roman" pitchFamily="18" charset="0"/>
              <a:cs typeface="Times New Roman" pitchFamily="18" charset="0"/>
            </a:endParaRPr>
          </a:p>
        </p:txBody>
      </p:sp>
      <p:sp>
        <p:nvSpPr>
          <p:cNvPr id="19" name="TextBox 18"/>
          <p:cNvSpPr txBox="1"/>
          <p:nvPr/>
        </p:nvSpPr>
        <p:spPr>
          <a:xfrm>
            <a:off x="838200" y="2891135"/>
            <a:ext cx="609600" cy="400110"/>
          </a:xfrm>
          <a:prstGeom prst="rect">
            <a:avLst/>
          </a:prstGeom>
          <a:noFill/>
        </p:spPr>
        <p:txBody>
          <a:bodyPr wrap="square" rtlCol="0">
            <a:spAutoFit/>
          </a:bodyPr>
          <a:lstStyle/>
          <a:p>
            <a:r>
              <a:rPr lang="en-US" altLang="zh-CN" sz="2000" b="1" i="1" dirty="0" smtClean="0">
                <a:latin typeface="Times New Roman" pitchFamily="18" charset="0"/>
                <a:cs typeface="Times New Roman" pitchFamily="18" charset="0"/>
              </a:rPr>
              <a:t>{u</a:t>
            </a:r>
            <a:r>
              <a:rPr lang="en-US" altLang="zh-CN" sz="2000" b="1" i="1" baseline="-25000" dirty="0" smtClean="0">
                <a:latin typeface="Times New Roman" pitchFamily="18" charset="0"/>
                <a:cs typeface="Times New Roman" pitchFamily="18" charset="0"/>
              </a:rPr>
              <a:t>2</a:t>
            </a:r>
            <a:r>
              <a:rPr lang="en-US" altLang="zh-CN" sz="2000" b="1" i="1" dirty="0" smtClean="0">
                <a:latin typeface="Times New Roman" pitchFamily="18" charset="0"/>
                <a:cs typeface="Times New Roman" pitchFamily="18" charset="0"/>
              </a:rPr>
              <a:t>}</a:t>
            </a:r>
            <a:endParaRPr lang="zh-CN" altLang="en-US" sz="2000" b="1" i="1" dirty="0">
              <a:latin typeface="Times New Roman" pitchFamily="18" charset="0"/>
              <a:cs typeface="Times New Roman" pitchFamily="18" charset="0"/>
            </a:endParaRPr>
          </a:p>
        </p:txBody>
      </p:sp>
      <p:sp>
        <p:nvSpPr>
          <p:cNvPr id="20" name="TextBox 19"/>
          <p:cNvSpPr txBox="1"/>
          <p:nvPr/>
        </p:nvSpPr>
        <p:spPr>
          <a:xfrm>
            <a:off x="838200" y="3581400"/>
            <a:ext cx="609600" cy="400110"/>
          </a:xfrm>
          <a:prstGeom prst="rect">
            <a:avLst/>
          </a:prstGeom>
          <a:noFill/>
        </p:spPr>
        <p:txBody>
          <a:bodyPr wrap="square" rtlCol="0">
            <a:spAutoFit/>
          </a:bodyPr>
          <a:lstStyle/>
          <a:p>
            <a:r>
              <a:rPr lang="en-US" altLang="zh-CN" sz="2000" b="1" i="1" dirty="0" smtClean="0">
                <a:latin typeface="Times New Roman" pitchFamily="18" charset="0"/>
                <a:cs typeface="Times New Roman" pitchFamily="18" charset="0"/>
              </a:rPr>
              <a:t>{u</a:t>
            </a:r>
            <a:r>
              <a:rPr lang="en-US" altLang="zh-CN" sz="2000" b="1" i="1" baseline="-25000" dirty="0" smtClean="0">
                <a:latin typeface="Times New Roman" pitchFamily="18" charset="0"/>
                <a:cs typeface="Times New Roman" pitchFamily="18" charset="0"/>
              </a:rPr>
              <a:t>3</a:t>
            </a:r>
            <a:r>
              <a:rPr lang="en-US" altLang="zh-CN" sz="2000" b="1" i="1" dirty="0" smtClean="0">
                <a:latin typeface="Times New Roman" pitchFamily="18" charset="0"/>
                <a:cs typeface="Times New Roman" pitchFamily="18" charset="0"/>
              </a:rPr>
              <a:t>}</a:t>
            </a:r>
            <a:endParaRPr lang="zh-CN" altLang="en-US" sz="2000" b="1" i="1" dirty="0">
              <a:latin typeface="Times New Roman" pitchFamily="18" charset="0"/>
              <a:cs typeface="Times New Roman" pitchFamily="18" charset="0"/>
            </a:endParaRPr>
          </a:p>
        </p:txBody>
      </p:sp>
      <p:sp>
        <p:nvSpPr>
          <p:cNvPr id="21" name="TextBox 20"/>
          <p:cNvSpPr txBox="1"/>
          <p:nvPr/>
        </p:nvSpPr>
        <p:spPr>
          <a:xfrm>
            <a:off x="838200" y="4267200"/>
            <a:ext cx="609600" cy="400110"/>
          </a:xfrm>
          <a:prstGeom prst="rect">
            <a:avLst/>
          </a:prstGeom>
          <a:noFill/>
        </p:spPr>
        <p:txBody>
          <a:bodyPr wrap="square" rtlCol="0">
            <a:spAutoFit/>
          </a:bodyPr>
          <a:lstStyle/>
          <a:p>
            <a:r>
              <a:rPr lang="en-US" altLang="zh-CN" sz="2000" b="1" i="1" dirty="0" smtClean="0">
                <a:latin typeface="Times New Roman" pitchFamily="18" charset="0"/>
                <a:cs typeface="Times New Roman" pitchFamily="18" charset="0"/>
              </a:rPr>
              <a:t>{u</a:t>
            </a:r>
            <a:r>
              <a:rPr lang="en-US" altLang="zh-CN" sz="2000" b="1" i="1" baseline="-25000" dirty="0" smtClean="0">
                <a:latin typeface="Times New Roman" pitchFamily="18" charset="0"/>
                <a:cs typeface="Times New Roman" pitchFamily="18" charset="0"/>
              </a:rPr>
              <a:t>4</a:t>
            </a:r>
            <a:r>
              <a:rPr lang="en-US" altLang="zh-CN" sz="2000" b="1" i="1" dirty="0" smtClean="0">
                <a:latin typeface="Times New Roman" pitchFamily="18" charset="0"/>
                <a:cs typeface="Times New Roman" pitchFamily="18" charset="0"/>
              </a:rPr>
              <a:t>}</a:t>
            </a:r>
            <a:endParaRPr lang="zh-CN" altLang="en-US" sz="2000" b="1" i="1" dirty="0">
              <a:latin typeface="Times New Roman" pitchFamily="18" charset="0"/>
              <a:cs typeface="Times New Roman" pitchFamily="18" charset="0"/>
            </a:endParaRPr>
          </a:p>
        </p:txBody>
      </p:sp>
      <p:sp>
        <p:nvSpPr>
          <p:cNvPr id="22" name="TextBox 21"/>
          <p:cNvSpPr txBox="1"/>
          <p:nvPr/>
        </p:nvSpPr>
        <p:spPr>
          <a:xfrm>
            <a:off x="838200" y="5024735"/>
            <a:ext cx="609600" cy="400110"/>
          </a:xfrm>
          <a:prstGeom prst="rect">
            <a:avLst/>
          </a:prstGeom>
          <a:noFill/>
        </p:spPr>
        <p:txBody>
          <a:bodyPr wrap="square" rtlCol="0">
            <a:spAutoFit/>
          </a:bodyPr>
          <a:lstStyle/>
          <a:p>
            <a:r>
              <a:rPr lang="en-US" altLang="zh-CN" sz="2000" b="1" i="1" dirty="0" smtClean="0">
                <a:latin typeface="Times New Roman" pitchFamily="18" charset="0"/>
                <a:cs typeface="Times New Roman" pitchFamily="18" charset="0"/>
              </a:rPr>
              <a:t>{u</a:t>
            </a:r>
            <a:r>
              <a:rPr lang="en-US" altLang="zh-CN" sz="2000" b="1" i="1" baseline="-25000" dirty="0" smtClean="0">
                <a:latin typeface="Times New Roman" pitchFamily="18" charset="0"/>
                <a:cs typeface="Times New Roman" pitchFamily="18" charset="0"/>
              </a:rPr>
              <a:t>5</a:t>
            </a:r>
            <a:r>
              <a:rPr lang="en-US" altLang="zh-CN" sz="2000" b="1" i="1" dirty="0" smtClean="0">
                <a:latin typeface="Times New Roman" pitchFamily="18" charset="0"/>
                <a:cs typeface="Times New Roman" pitchFamily="18" charset="0"/>
              </a:rPr>
              <a:t>}</a:t>
            </a:r>
            <a:endParaRPr lang="zh-CN" altLang="en-US" sz="2000" b="1" i="1" dirty="0">
              <a:latin typeface="Times New Roman" pitchFamily="18" charset="0"/>
              <a:cs typeface="Times New Roman" pitchFamily="18" charset="0"/>
            </a:endParaRPr>
          </a:p>
        </p:txBody>
      </p:sp>
      <p:grpSp>
        <p:nvGrpSpPr>
          <p:cNvPr id="3" name="Group 27"/>
          <p:cNvGrpSpPr/>
          <p:nvPr/>
        </p:nvGrpSpPr>
        <p:grpSpPr>
          <a:xfrm>
            <a:off x="7164288" y="2159967"/>
            <a:ext cx="1905000" cy="3357265"/>
            <a:chOff x="7315200" y="2205335"/>
            <a:chExt cx="1905000" cy="3357265"/>
          </a:xfrm>
        </p:grpSpPr>
        <p:sp>
          <p:nvSpPr>
            <p:cNvPr id="23" name="TextBox 22"/>
            <p:cNvSpPr txBox="1"/>
            <p:nvPr/>
          </p:nvSpPr>
          <p:spPr>
            <a:xfrm>
              <a:off x="7315200" y="2205335"/>
              <a:ext cx="1905000" cy="369332"/>
            </a:xfrm>
            <a:prstGeom prst="rect">
              <a:avLst/>
            </a:prstGeom>
            <a:noFill/>
          </p:spPr>
          <p:txBody>
            <a:bodyPr wrap="square" rtlCol="0">
              <a:spAutoFit/>
            </a:bodyPr>
            <a:lstStyle/>
            <a:p>
              <a:r>
                <a:rPr lang="en-US" altLang="zh-CN" sz="1800" dirty="0" smtClean="0">
                  <a:latin typeface="Times New Roman" pitchFamily="18" charset="0"/>
                  <a:cs typeface="Times New Roman" pitchFamily="18" charset="0"/>
                </a:rPr>
                <a:t>Prevented for {u</a:t>
              </a:r>
              <a:r>
                <a:rPr lang="en-US" altLang="zh-CN" sz="1800" baseline="-25000" dirty="0" smtClean="0">
                  <a:latin typeface="Times New Roman" pitchFamily="18" charset="0"/>
                  <a:cs typeface="Times New Roman" pitchFamily="18" charset="0"/>
                </a:rPr>
                <a:t>1</a:t>
              </a:r>
              <a:r>
                <a:rPr lang="en-US" altLang="zh-CN" sz="1800" dirty="0" smtClean="0">
                  <a:latin typeface="Times New Roman" pitchFamily="18" charset="0"/>
                  <a:cs typeface="Times New Roman" pitchFamily="18" charset="0"/>
                </a:rPr>
                <a:t>}</a:t>
              </a:r>
              <a:endParaRPr lang="zh-CN" altLang="en-US" sz="1800" dirty="0">
                <a:latin typeface="Times New Roman" pitchFamily="18" charset="0"/>
                <a:cs typeface="Times New Roman" pitchFamily="18" charset="0"/>
              </a:endParaRPr>
            </a:p>
          </p:txBody>
        </p:sp>
        <p:sp>
          <p:nvSpPr>
            <p:cNvPr id="24" name="TextBox 23"/>
            <p:cNvSpPr txBox="1"/>
            <p:nvPr/>
          </p:nvSpPr>
          <p:spPr>
            <a:xfrm>
              <a:off x="7315200" y="2928258"/>
              <a:ext cx="1905000" cy="369332"/>
            </a:xfrm>
            <a:prstGeom prst="rect">
              <a:avLst/>
            </a:prstGeom>
            <a:noFill/>
          </p:spPr>
          <p:txBody>
            <a:bodyPr wrap="square" rtlCol="0">
              <a:spAutoFit/>
            </a:bodyPr>
            <a:lstStyle/>
            <a:p>
              <a:r>
                <a:rPr lang="en-US" altLang="zh-CN" sz="1800" dirty="0" smtClean="0">
                  <a:latin typeface="Times New Roman" pitchFamily="18" charset="0"/>
                  <a:cs typeface="Times New Roman" pitchFamily="18" charset="0"/>
                </a:rPr>
                <a:t>Prevented for {u</a:t>
              </a:r>
              <a:r>
                <a:rPr lang="en-US" altLang="zh-CN" sz="1800" baseline="-25000" dirty="0" smtClean="0">
                  <a:latin typeface="Times New Roman" pitchFamily="18" charset="0"/>
                  <a:cs typeface="Times New Roman" pitchFamily="18" charset="0"/>
                </a:rPr>
                <a:t>2</a:t>
              </a:r>
              <a:r>
                <a:rPr lang="en-US" altLang="zh-CN" sz="1800" dirty="0" smtClean="0">
                  <a:latin typeface="Times New Roman" pitchFamily="18" charset="0"/>
                  <a:cs typeface="Times New Roman" pitchFamily="18" charset="0"/>
                </a:rPr>
                <a:t>}</a:t>
              </a:r>
              <a:endParaRPr lang="zh-CN" altLang="en-US" sz="1800" dirty="0">
                <a:latin typeface="Times New Roman" pitchFamily="18" charset="0"/>
                <a:cs typeface="Times New Roman" pitchFamily="18" charset="0"/>
              </a:endParaRPr>
            </a:p>
          </p:txBody>
        </p:sp>
        <p:sp>
          <p:nvSpPr>
            <p:cNvPr id="25" name="TextBox 24"/>
            <p:cNvSpPr txBox="1"/>
            <p:nvPr/>
          </p:nvSpPr>
          <p:spPr>
            <a:xfrm>
              <a:off x="7315200" y="3636610"/>
              <a:ext cx="1905000" cy="369332"/>
            </a:xfrm>
            <a:prstGeom prst="rect">
              <a:avLst/>
            </a:prstGeom>
            <a:noFill/>
          </p:spPr>
          <p:txBody>
            <a:bodyPr wrap="square" rtlCol="0">
              <a:spAutoFit/>
            </a:bodyPr>
            <a:lstStyle/>
            <a:p>
              <a:r>
                <a:rPr lang="en-US" altLang="zh-CN" sz="1800" dirty="0" smtClean="0">
                  <a:latin typeface="Times New Roman" pitchFamily="18" charset="0"/>
                  <a:cs typeface="Times New Roman" pitchFamily="18" charset="0"/>
                </a:rPr>
                <a:t>Prevented for {u</a:t>
              </a:r>
              <a:r>
                <a:rPr lang="en-US" altLang="zh-CN" sz="1800" baseline="-25000" dirty="0" smtClean="0">
                  <a:latin typeface="Times New Roman" pitchFamily="18" charset="0"/>
                  <a:cs typeface="Times New Roman" pitchFamily="18" charset="0"/>
                </a:rPr>
                <a:t>3</a:t>
              </a:r>
              <a:r>
                <a:rPr lang="en-US" altLang="zh-CN" sz="1800" dirty="0" smtClean="0">
                  <a:latin typeface="Times New Roman" pitchFamily="18" charset="0"/>
                  <a:cs typeface="Times New Roman" pitchFamily="18" charset="0"/>
                </a:rPr>
                <a:t>}</a:t>
              </a:r>
              <a:endParaRPr lang="zh-CN" altLang="en-US" sz="1800" dirty="0">
                <a:latin typeface="Times New Roman" pitchFamily="18" charset="0"/>
                <a:cs typeface="Times New Roman" pitchFamily="18" charset="0"/>
              </a:endParaRPr>
            </a:p>
          </p:txBody>
        </p:sp>
        <p:sp>
          <p:nvSpPr>
            <p:cNvPr id="26" name="TextBox 25"/>
            <p:cNvSpPr txBox="1"/>
            <p:nvPr/>
          </p:nvSpPr>
          <p:spPr>
            <a:xfrm>
              <a:off x="7315200" y="5193268"/>
              <a:ext cx="1905000" cy="369332"/>
            </a:xfrm>
            <a:prstGeom prst="rect">
              <a:avLst/>
            </a:prstGeom>
            <a:noFill/>
          </p:spPr>
          <p:txBody>
            <a:bodyPr wrap="square" rtlCol="0">
              <a:spAutoFit/>
            </a:bodyPr>
            <a:lstStyle/>
            <a:p>
              <a:r>
                <a:rPr lang="en-US" altLang="zh-CN" sz="1800" dirty="0" smtClean="0">
                  <a:latin typeface="Times New Roman" pitchFamily="18" charset="0"/>
                  <a:cs typeface="Times New Roman" pitchFamily="18" charset="0"/>
                </a:rPr>
                <a:t>Prevented for {u</a:t>
              </a:r>
              <a:r>
                <a:rPr lang="en-US" altLang="zh-CN" sz="1800" baseline="-25000" dirty="0" smtClean="0">
                  <a:latin typeface="Times New Roman" pitchFamily="18" charset="0"/>
                  <a:cs typeface="Times New Roman" pitchFamily="18" charset="0"/>
                </a:rPr>
                <a:t>m</a:t>
              </a:r>
              <a:r>
                <a:rPr lang="en-US" altLang="zh-CN" sz="1800" dirty="0" smtClean="0">
                  <a:latin typeface="Times New Roman" pitchFamily="18" charset="0"/>
                  <a:cs typeface="Times New Roman" pitchFamily="18" charset="0"/>
                </a:rPr>
                <a:t>}</a:t>
              </a:r>
              <a:endParaRPr lang="zh-CN" altLang="en-US" sz="1800" dirty="0">
                <a:latin typeface="Times New Roman" pitchFamily="18" charset="0"/>
                <a:cs typeface="Times New Roman" pitchFamily="18" charset="0"/>
              </a:endParaRPr>
            </a:p>
          </p:txBody>
        </p:sp>
        <p:sp>
          <p:nvSpPr>
            <p:cNvPr id="27" name="TextBox 26"/>
            <p:cNvSpPr txBox="1"/>
            <p:nvPr/>
          </p:nvSpPr>
          <p:spPr>
            <a:xfrm>
              <a:off x="7772400" y="4355068"/>
              <a:ext cx="838200" cy="369332"/>
            </a:xfrm>
            <a:prstGeom prst="rect">
              <a:avLst/>
            </a:prstGeom>
            <a:noFill/>
          </p:spPr>
          <p:txBody>
            <a:bodyPr wrap="square" rtlCol="0">
              <a:spAutoFit/>
            </a:bodyPr>
            <a:lstStyle/>
            <a:p>
              <a:r>
                <a:rPr lang="en-US" altLang="zh-CN" sz="1800" dirty="0" smtClean="0">
                  <a:latin typeface="Times New Roman" pitchFamily="18" charset="0"/>
                  <a:cs typeface="Times New Roman" pitchFamily="18" charset="0"/>
                </a:rPr>
                <a:t>… …</a:t>
              </a:r>
              <a:endParaRPr lang="zh-CN" altLang="en-US" sz="1800" dirty="0">
                <a:latin typeface="Times New Roman" pitchFamily="18" charset="0"/>
                <a:cs typeface="Times New Roman" pitchFamily="18" charset="0"/>
              </a:endParaRPr>
            </a:p>
          </p:txBody>
        </p:sp>
      </p:grpSp>
      <p:sp>
        <p:nvSpPr>
          <p:cNvPr id="29" name="TextBox 28"/>
          <p:cNvSpPr txBox="1"/>
          <p:nvPr/>
        </p:nvSpPr>
        <p:spPr>
          <a:xfrm>
            <a:off x="7380312" y="1844824"/>
            <a:ext cx="1295400" cy="400110"/>
          </a:xfrm>
          <a:prstGeom prst="rect">
            <a:avLst/>
          </a:prstGeom>
          <a:noFill/>
        </p:spPr>
        <p:txBody>
          <a:bodyPr wrap="square" rtlCol="0">
            <a:spAutoFit/>
          </a:bodyPr>
          <a:lstStyle/>
          <a:p>
            <a:r>
              <a:rPr lang="en-US" altLang="zh-CN" sz="2000" dirty="0" smtClean="0">
                <a:latin typeface="Times New Roman" pitchFamily="18" charset="0"/>
                <a:cs typeface="Times New Roman" pitchFamily="18" charset="0"/>
              </a:rPr>
              <a:t>Request</a:t>
            </a:r>
            <a:endParaRPr lang="zh-CN" altLang="en-US" sz="2000" dirty="0">
              <a:latin typeface="Times New Roman" pitchFamily="18" charset="0"/>
              <a:cs typeface="Times New Roman" pitchFamily="18" charset="0"/>
            </a:endParaRPr>
          </a:p>
        </p:txBody>
      </p:sp>
      <p:sp>
        <p:nvSpPr>
          <p:cNvPr id="30" name="Date Placeholder 29"/>
          <p:cNvSpPr>
            <a:spLocks noGrp="1"/>
          </p:cNvSpPr>
          <p:nvPr>
            <p:ph type="dt" sz="half" idx="10"/>
          </p:nvPr>
        </p:nvSpPr>
        <p:spPr/>
        <p:txBody>
          <a:bodyPr/>
          <a:lstStyle/>
          <a:p>
            <a:pPr>
              <a:defRPr/>
            </a:pPr>
            <a:fld id="{B2870BDD-62F1-480F-BB6C-31E1B0F8A3C1}" type="datetime1">
              <a:rPr lang="en-US" altLang="zh-CN" smtClean="0"/>
              <a:pPr>
                <a:defRPr/>
              </a:pPr>
              <a:t>9/1/2011</a:t>
            </a:fld>
            <a:endParaRPr lang="en-US" altLang="zh-CN"/>
          </a:p>
        </p:txBody>
      </p:sp>
      <p:sp>
        <p:nvSpPr>
          <p:cNvPr id="31" name="TextBox 30"/>
          <p:cNvSpPr txBox="1"/>
          <p:nvPr/>
        </p:nvSpPr>
        <p:spPr>
          <a:xfrm>
            <a:off x="1143000" y="1676400"/>
            <a:ext cx="3657600" cy="477054"/>
          </a:xfrm>
          <a:prstGeom prst="rect">
            <a:avLst/>
          </a:prstGeom>
          <a:noFill/>
        </p:spPr>
        <p:txBody>
          <a:bodyPr wrap="square" rtlCol="0">
            <a:spAutoFit/>
          </a:bodyPr>
          <a:lstStyle/>
          <a:p>
            <a:r>
              <a:rPr lang="en-US" altLang="zh-CN" sz="2400" i="1" dirty="0" smtClean="0">
                <a:latin typeface="Times New Roman" pitchFamily="18" charset="0"/>
                <a:cs typeface="Times New Roman" pitchFamily="18" charset="0"/>
              </a:rPr>
              <a:t>Published Information </a:t>
            </a:r>
            <a:endParaRPr lang="zh-CN" altLang="en-US" sz="2400" i="1" dirty="0">
              <a:latin typeface="Times New Roman" pitchFamily="18" charset="0"/>
              <a:cs typeface="Times New Roman" pitchFamily="18" charset="0"/>
            </a:endParaRPr>
          </a:p>
        </p:txBody>
      </p:sp>
    </p:spTree>
    <p:custDataLst>
      <p:tags r:id="rId1"/>
    </p:custDataLst>
  </p:cSld>
  <p:clrMapOvr>
    <a:masterClrMapping/>
  </p:clrMapOvr>
  <p:transition advTm="15491"/>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Current Protection strategies …</a:t>
            </a:r>
            <a:endParaRPr lang="zh-CN" altLang="en-US" dirty="0"/>
          </a:p>
        </p:txBody>
      </p:sp>
      <p:graphicFrame>
        <p:nvGraphicFramePr>
          <p:cNvPr id="14" name="Diagram 13"/>
          <p:cNvGraphicFramePr/>
          <p:nvPr/>
        </p:nvGraphicFramePr>
        <p:xfrm>
          <a:off x="1447800" y="2082800"/>
          <a:ext cx="2743200" cy="3556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6" name="Down Arrow 15"/>
          <p:cNvSpPr/>
          <p:nvPr/>
        </p:nvSpPr>
        <p:spPr>
          <a:xfrm>
            <a:off x="609600" y="2133600"/>
            <a:ext cx="228600" cy="3505200"/>
          </a:xfrm>
          <a:prstGeom prst="downArrow">
            <a:avLst/>
          </a:prstGeom>
          <a:solidFill>
            <a:schemeClr val="tx2">
              <a:lumMod val="40000"/>
              <a:lumOff val="6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schemeClr val="tx1"/>
              </a:solidFill>
              <a:latin typeface="Times New Roman" pitchFamily="18" charset="0"/>
              <a:cs typeface="Times New Roman" pitchFamily="18" charset="0"/>
            </a:endParaRPr>
          </a:p>
        </p:txBody>
      </p:sp>
      <p:sp>
        <p:nvSpPr>
          <p:cNvPr id="17" name="TextBox 16"/>
          <p:cNvSpPr txBox="1"/>
          <p:nvPr/>
        </p:nvSpPr>
        <p:spPr>
          <a:xfrm>
            <a:off x="-381000" y="3576935"/>
            <a:ext cx="1295400" cy="461665"/>
          </a:xfrm>
          <a:prstGeom prst="rect">
            <a:avLst/>
          </a:prstGeom>
          <a:noFill/>
          <a:scene3d>
            <a:camera prst="orthographicFront">
              <a:rot lat="0" lon="0" rev="5400000"/>
            </a:camera>
            <a:lightRig rig="threePt" dir="t"/>
          </a:scene3d>
        </p:spPr>
        <p:txBody>
          <a:bodyPr wrap="square" rtlCol="0">
            <a:spAutoFit/>
          </a:bodyPr>
          <a:lstStyle/>
          <a:p>
            <a:r>
              <a:rPr lang="en-US" altLang="zh-CN" sz="2400" i="1" dirty="0" smtClean="0">
                <a:latin typeface="Times New Roman" pitchFamily="18" charset="0"/>
                <a:cs typeface="Times New Roman" pitchFamily="18" charset="0"/>
              </a:rPr>
              <a:t>stronger</a:t>
            </a:r>
            <a:endParaRPr lang="zh-CN" altLang="en-US" sz="2400" i="1" dirty="0">
              <a:latin typeface="Times New Roman" pitchFamily="18" charset="0"/>
              <a:cs typeface="Times New Roman" pitchFamily="18" charset="0"/>
            </a:endParaRPr>
          </a:p>
        </p:txBody>
      </p:sp>
      <p:sp>
        <p:nvSpPr>
          <p:cNvPr id="18" name="TextBox 17"/>
          <p:cNvSpPr txBox="1"/>
          <p:nvPr/>
        </p:nvSpPr>
        <p:spPr>
          <a:xfrm>
            <a:off x="838200" y="2209800"/>
            <a:ext cx="609600" cy="400110"/>
          </a:xfrm>
          <a:prstGeom prst="rect">
            <a:avLst/>
          </a:prstGeom>
          <a:noFill/>
        </p:spPr>
        <p:txBody>
          <a:bodyPr wrap="square" rtlCol="0">
            <a:spAutoFit/>
          </a:bodyPr>
          <a:lstStyle/>
          <a:p>
            <a:r>
              <a:rPr lang="en-US" altLang="zh-CN" sz="2000" b="1" i="1" dirty="0" smtClean="0">
                <a:latin typeface="Times New Roman" pitchFamily="18" charset="0"/>
                <a:cs typeface="Times New Roman" pitchFamily="18" charset="0"/>
              </a:rPr>
              <a:t>{u</a:t>
            </a:r>
            <a:r>
              <a:rPr lang="en-US" altLang="zh-CN" sz="2000" b="1" i="1" baseline="-25000" dirty="0" smtClean="0">
                <a:latin typeface="Times New Roman" pitchFamily="18" charset="0"/>
                <a:cs typeface="Times New Roman" pitchFamily="18" charset="0"/>
              </a:rPr>
              <a:t>1</a:t>
            </a:r>
            <a:r>
              <a:rPr lang="en-US" altLang="zh-CN" sz="2000" b="1" i="1" dirty="0" smtClean="0">
                <a:latin typeface="Times New Roman" pitchFamily="18" charset="0"/>
                <a:cs typeface="Times New Roman" pitchFamily="18" charset="0"/>
              </a:rPr>
              <a:t>}</a:t>
            </a:r>
            <a:endParaRPr lang="zh-CN" altLang="en-US" sz="2000" b="1" i="1" dirty="0">
              <a:latin typeface="Times New Roman" pitchFamily="18" charset="0"/>
              <a:cs typeface="Times New Roman" pitchFamily="18" charset="0"/>
            </a:endParaRPr>
          </a:p>
        </p:txBody>
      </p:sp>
      <p:sp>
        <p:nvSpPr>
          <p:cNvPr id="19" name="TextBox 18"/>
          <p:cNvSpPr txBox="1"/>
          <p:nvPr/>
        </p:nvSpPr>
        <p:spPr>
          <a:xfrm>
            <a:off x="838200" y="2891135"/>
            <a:ext cx="609600" cy="400110"/>
          </a:xfrm>
          <a:prstGeom prst="rect">
            <a:avLst/>
          </a:prstGeom>
          <a:noFill/>
        </p:spPr>
        <p:txBody>
          <a:bodyPr wrap="square" rtlCol="0">
            <a:spAutoFit/>
          </a:bodyPr>
          <a:lstStyle/>
          <a:p>
            <a:r>
              <a:rPr lang="en-US" altLang="zh-CN" sz="2000" b="1" i="1" dirty="0" smtClean="0">
                <a:latin typeface="Times New Roman" pitchFamily="18" charset="0"/>
                <a:cs typeface="Times New Roman" pitchFamily="18" charset="0"/>
              </a:rPr>
              <a:t>{u</a:t>
            </a:r>
            <a:r>
              <a:rPr lang="en-US" altLang="zh-CN" sz="2000" b="1" i="1" baseline="-25000" dirty="0" smtClean="0">
                <a:latin typeface="Times New Roman" pitchFamily="18" charset="0"/>
                <a:cs typeface="Times New Roman" pitchFamily="18" charset="0"/>
              </a:rPr>
              <a:t>2</a:t>
            </a:r>
            <a:r>
              <a:rPr lang="en-US" altLang="zh-CN" sz="2000" b="1" i="1" dirty="0" smtClean="0">
                <a:latin typeface="Times New Roman" pitchFamily="18" charset="0"/>
                <a:cs typeface="Times New Roman" pitchFamily="18" charset="0"/>
              </a:rPr>
              <a:t>}</a:t>
            </a:r>
            <a:endParaRPr lang="zh-CN" altLang="en-US" sz="2000" b="1" i="1" dirty="0">
              <a:latin typeface="Times New Roman" pitchFamily="18" charset="0"/>
              <a:cs typeface="Times New Roman" pitchFamily="18" charset="0"/>
            </a:endParaRPr>
          </a:p>
        </p:txBody>
      </p:sp>
      <p:sp>
        <p:nvSpPr>
          <p:cNvPr id="20" name="TextBox 19"/>
          <p:cNvSpPr txBox="1"/>
          <p:nvPr/>
        </p:nvSpPr>
        <p:spPr>
          <a:xfrm>
            <a:off x="838200" y="3581400"/>
            <a:ext cx="609600" cy="400110"/>
          </a:xfrm>
          <a:prstGeom prst="rect">
            <a:avLst/>
          </a:prstGeom>
          <a:noFill/>
        </p:spPr>
        <p:txBody>
          <a:bodyPr wrap="square" rtlCol="0">
            <a:spAutoFit/>
          </a:bodyPr>
          <a:lstStyle/>
          <a:p>
            <a:r>
              <a:rPr lang="en-US" altLang="zh-CN" sz="2000" b="1" i="1" dirty="0" smtClean="0">
                <a:latin typeface="Times New Roman" pitchFamily="18" charset="0"/>
                <a:cs typeface="Times New Roman" pitchFamily="18" charset="0"/>
              </a:rPr>
              <a:t>{u</a:t>
            </a:r>
            <a:r>
              <a:rPr lang="en-US" altLang="zh-CN" sz="2000" b="1" i="1" baseline="-25000" dirty="0" smtClean="0">
                <a:latin typeface="Times New Roman" pitchFamily="18" charset="0"/>
                <a:cs typeface="Times New Roman" pitchFamily="18" charset="0"/>
              </a:rPr>
              <a:t>3</a:t>
            </a:r>
            <a:r>
              <a:rPr lang="en-US" altLang="zh-CN" sz="2000" b="1" i="1" dirty="0" smtClean="0">
                <a:latin typeface="Times New Roman" pitchFamily="18" charset="0"/>
                <a:cs typeface="Times New Roman" pitchFamily="18" charset="0"/>
              </a:rPr>
              <a:t>}</a:t>
            </a:r>
            <a:endParaRPr lang="zh-CN" altLang="en-US" sz="2000" b="1" i="1" dirty="0">
              <a:latin typeface="Times New Roman" pitchFamily="18" charset="0"/>
              <a:cs typeface="Times New Roman" pitchFamily="18" charset="0"/>
            </a:endParaRPr>
          </a:p>
        </p:txBody>
      </p:sp>
      <p:sp>
        <p:nvSpPr>
          <p:cNvPr id="21" name="TextBox 20"/>
          <p:cNvSpPr txBox="1"/>
          <p:nvPr/>
        </p:nvSpPr>
        <p:spPr>
          <a:xfrm>
            <a:off x="838200" y="4267200"/>
            <a:ext cx="609600" cy="400110"/>
          </a:xfrm>
          <a:prstGeom prst="rect">
            <a:avLst/>
          </a:prstGeom>
          <a:noFill/>
        </p:spPr>
        <p:txBody>
          <a:bodyPr wrap="square" rtlCol="0">
            <a:spAutoFit/>
          </a:bodyPr>
          <a:lstStyle/>
          <a:p>
            <a:r>
              <a:rPr lang="en-US" altLang="zh-CN" sz="2000" b="1" i="1" dirty="0" smtClean="0">
                <a:latin typeface="Times New Roman" pitchFamily="18" charset="0"/>
                <a:cs typeface="Times New Roman" pitchFamily="18" charset="0"/>
              </a:rPr>
              <a:t>{u</a:t>
            </a:r>
            <a:r>
              <a:rPr lang="en-US" altLang="zh-CN" sz="2000" b="1" i="1" baseline="-25000" dirty="0" smtClean="0">
                <a:latin typeface="Times New Roman" pitchFamily="18" charset="0"/>
                <a:cs typeface="Times New Roman" pitchFamily="18" charset="0"/>
              </a:rPr>
              <a:t>4</a:t>
            </a:r>
            <a:r>
              <a:rPr lang="en-US" altLang="zh-CN" sz="2000" b="1" i="1" dirty="0" smtClean="0">
                <a:latin typeface="Times New Roman" pitchFamily="18" charset="0"/>
                <a:cs typeface="Times New Roman" pitchFamily="18" charset="0"/>
              </a:rPr>
              <a:t>}</a:t>
            </a:r>
            <a:endParaRPr lang="zh-CN" altLang="en-US" sz="2000" b="1" i="1" dirty="0">
              <a:latin typeface="Times New Roman" pitchFamily="18" charset="0"/>
              <a:cs typeface="Times New Roman" pitchFamily="18" charset="0"/>
            </a:endParaRPr>
          </a:p>
        </p:txBody>
      </p:sp>
      <p:sp>
        <p:nvSpPr>
          <p:cNvPr id="22" name="TextBox 21"/>
          <p:cNvSpPr txBox="1"/>
          <p:nvPr/>
        </p:nvSpPr>
        <p:spPr>
          <a:xfrm>
            <a:off x="838200" y="5024735"/>
            <a:ext cx="609600" cy="400110"/>
          </a:xfrm>
          <a:prstGeom prst="rect">
            <a:avLst/>
          </a:prstGeom>
          <a:noFill/>
        </p:spPr>
        <p:txBody>
          <a:bodyPr wrap="square" rtlCol="0">
            <a:spAutoFit/>
          </a:bodyPr>
          <a:lstStyle/>
          <a:p>
            <a:r>
              <a:rPr lang="en-US" altLang="zh-CN" sz="2000" b="1" i="1" dirty="0" smtClean="0">
                <a:latin typeface="Times New Roman" pitchFamily="18" charset="0"/>
                <a:cs typeface="Times New Roman" pitchFamily="18" charset="0"/>
              </a:rPr>
              <a:t>{u</a:t>
            </a:r>
            <a:r>
              <a:rPr lang="en-US" altLang="zh-CN" sz="2000" b="1" i="1" baseline="-25000" dirty="0" smtClean="0">
                <a:latin typeface="Times New Roman" pitchFamily="18" charset="0"/>
                <a:cs typeface="Times New Roman" pitchFamily="18" charset="0"/>
              </a:rPr>
              <a:t>5</a:t>
            </a:r>
            <a:r>
              <a:rPr lang="en-US" altLang="zh-CN" sz="2000" b="1" i="1" dirty="0" smtClean="0">
                <a:latin typeface="Times New Roman" pitchFamily="18" charset="0"/>
                <a:cs typeface="Times New Roman" pitchFamily="18" charset="0"/>
              </a:rPr>
              <a:t>}</a:t>
            </a:r>
            <a:endParaRPr lang="zh-CN" altLang="en-US" sz="2000" b="1" i="1" dirty="0">
              <a:latin typeface="Times New Roman" pitchFamily="18" charset="0"/>
              <a:cs typeface="Times New Roman" pitchFamily="18" charset="0"/>
            </a:endParaRPr>
          </a:p>
        </p:txBody>
      </p:sp>
      <p:sp>
        <p:nvSpPr>
          <p:cNvPr id="26" name="TextBox 25"/>
          <p:cNvSpPr txBox="1"/>
          <p:nvPr/>
        </p:nvSpPr>
        <p:spPr>
          <a:xfrm>
            <a:off x="7364187" y="5170716"/>
            <a:ext cx="1752600" cy="369332"/>
          </a:xfrm>
          <a:prstGeom prst="rect">
            <a:avLst/>
          </a:prstGeom>
          <a:noFill/>
          <a:ln>
            <a:solidFill>
              <a:srgbClr val="FF0000"/>
            </a:solidFill>
          </a:ln>
        </p:spPr>
        <p:txBody>
          <a:bodyPr wrap="square" rtlCol="0">
            <a:spAutoFit/>
          </a:bodyPr>
          <a:lstStyle/>
          <a:p>
            <a:r>
              <a:rPr lang="en-US" altLang="zh-CN" sz="1800" i="1" dirty="0" smtClean="0">
                <a:latin typeface="Times New Roman" pitchFamily="18" charset="0"/>
                <a:cs typeface="Times New Roman" pitchFamily="18" charset="0"/>
              </a:rPr>
              <a:t>Prevented for all</a:t>
            </a:r>
            <a:endParaRPr lang="zh-CN" altLang="en-US" sz="1800" i="1" dirty="0">
              <a:latin typeface="Times New Roman" pitchFamily="18" charset="0"/>
              <a:cs typeface="Times New Roman" pitchFamily="18" charset="0"/>
            </a:endParaRPr>
          </a:p>
        </p:txBody>
      </p:sp>
      <p:grpSp>
        <p:nvGrpSpPr>
          <p:cNvPr id="3" name="Group 28"/>
          <p:cNvGrpSpPr/>
          <p:nvPr/>
        </p:nvGrpSpPr>
        <p:grpSpPr>
          <a:xfrm>
            <a:off x="4644008" y="2286000"/>
            <a:ext cx="381000" cy="3331272"/>
            <a:chOff x="4876800" y="2286000"/>
            <a:chExt cx="381000" cy="3331272"/>
          </a:xfrm>
        </p:grpSpPr>
        <p:sp>
          <p:nvSpPr>
            <p:cNvPr id="30" name="TextBox 29"/>
            <p:cNvSpPr txBox="1"/>
            <p:nvPr/>
          </p:nvSpPr>
          <p:spPr>
            <a:xfrm>
              <a:off x="4876800" y="2286000"/>
              <a:ext cx="381000" cy="477054"/>
            </a:xfrm>
            <a:prstGeom prst="rect">
              <a:avLst/>
            </a:prstGeom>
            <a:noFill/>
          </p:spPr>
          <p:txBody>
            <a:bodyPr wrap="square" rtlCol="0">
              <a:spAutoFit/>
            </a:bodyPr>
            <a:lstStyle/>
            <a:p>
              <a:pPr lvl="0"/>
              <a:r>
                <a:rPr lang="en-US" sz="2400" dirty="0" smtClean="0">
                  <a:latin typeface="Times New Roman" pitchFamily="18" charset="0"/>
                  <a:cs typeface="Times New Roman" pitchFamily="18" charset="0"/>
                  <a:sym typeface="Wingdings" pitchFamily="2" charset="2"/>
                </a:rPr>
                <a:t></a:t>
              </a:r>
              <a:endParaRPr lang="en-US" sz="2400" dirty="0" smtClean="0">
                <a:latin typeface="Times New Roman" pitchFamily="18" charset="0"/>
                <a:cs typeface="Times New Roman" pitchFamily="18" charset="0"/>
              </a:endParaRPr>
            </a:p>
          </p:txBody>
        </p:sp>
        <p:sp>
          <p:nvSpPr>
            <p:cNvPr id="31" name="TextBox 30"/>
            <p:cNvSpPr txBox="1"/>
            <p:nvPr/>
          </p:nvSpPr>
          <p:spPr>
            <a:xfrm>
              <a:off x="4876800" y="2953475"/>
              <a:ext cx="381000" cy="477054"/>
            </a:xfrm>
            <a:prstGeom prst="rect">
              <a:avLst/>
            </a:prstGeom>
            <a:noFill/>
          </p:spPr>
          <p:txBody>
            <a:bodyPr wrap="square" rtlCol="0">
              <a:spAutoFit/>
            </a:bodyPr>
            <a:lstStyle/>
            <a:p>
              <a:pPr lvl="0"/>
              <a:r>
                <a:rPr lang="en-US" sz="2400" dirty="0" smtClean="0">
                  <a:latin typeface="Times New Roman" pitchFamily="18" charset="0"/>
                  <a:cs typeface="Times New Roman" pitchFamily="18" charset="0"/>
                  <a:sym typeface="Wingdings" pitchFamily="2" charset="2"/>
                </a:rPr>
                <a:t></a:t>
              </a:r>
              <a:endParaRPr lang="en-US" sz="2400" dirty="0" smtClean="0">
                <a:latin typeface="Times New Roman" pitchFamily="18" charset="0"/>
                <a:cs typeface="Times New Roman" pitchFamily="18" charset="0"/>
              </a:endParaRPr>
            </a:p>
          </p:txBody>
        </p:sp>
        <p:sp>
          <p:nvSpPr>
            <p:cNvPr id="32" name="TextBox 31"/>
            <p:cNvSpPr txBox="1"/>
            <p:nvPr/>
          </p:nvSpPr>
          <p:spPr>
            <a:xfrm>
              <a:off x="4876800" y="3634543"/>
              <a:ext cx="381000" cy="477054"/>
            </a:xfrm>
            <a:prstGeom prst="rect">
              <a:avLst/>
            </a:prstGeom>
            <a:noFill/>
          </p:spPr>
          <p:txBody>
            <a:bodyPr wrap="square" rtlCol="0">
              <a:spAutoFit/>
            </a:bodyPr>
            <a:lstStyle/>
            <a:p>
              <a:pPr lvl="0"/>
              <a:r>
                <a:rPr lang="en-US" sz="2400" dirty="0" smtClean="0">
                  <a:latin typeface="Times New Roman" pitchFamily="18" charset="0"/>
                  <a:cs typeface="Times New Roman" pitchFamily="18" charset="0"/>
                  <a:sym typeface="Wingdings" pitchFamily="2" charset="2"/>
                </a:rPr>
                <a:t></a:t>
              </a:r>
              <a:endParaRPr lang="en-US" sz="2400" dirty="0" smtClean="0">
                <a:latin typeface="Times New Roman" pitchFamily="18" charset="0"/>
                <a:cs typeface="Times New Roman" pitchFamily="18" charset="0"/>
              </a:endParaRPr>
            </a:p>
          </p:txBody>
        </p:sp>
        <p:sp>
          <p:nvSpPr>
            <p:cNvPr id="33" name="TextBox 32"/>
            <p:cNvSpPr txBox="1"/>
            <p:nvPr/>
          </p:nvSpPr>
          <p:spPr>
            <a:xfrm>
              <a:off x="4876800" y="4378218"/>
              <a:ext cx="381000" cy="477054"/>
            </a:xfrm>
            <a:prstGeom prst="rect">
              <a:avLst/>
            </a:prstGeom>
            <a:noFill/>
          </p:spPr>
          <p:txBody>
            <a:bodyPr wrap="square" rtlCol="0">
              <a:spAutoFit/>
            </a:bodyPr>
            <a:lstStyle/>
            <a:p>
              <a:pPr lvl="0"/>
              <a:r>
                <a:rPr lang="en-US" sz="2400" dirty="0" smtClean="0">
                  <a:latin typeface="Times New Roman" pitchFamily="18" charset="0"/>
                  <a:cs typeface="Times New Roman" pitchFamily="18" charset="0"/>
                  <a:sym typeface="Wingdings" pitchFamily="2" charset="2"/>
                </a:rPr>
                <a:t></a:t>
              </a:r>
              <a:endParaRPr lang="en-US" sz="2400" dirty="0" smtClean="0">
                <a:latin typeface="Times New Roman" pitchFamily="18" charset="0"/>
                <a:cs typeface="Times New Roman" pitchFamily="18" charset="0"/>
              </a:endParaRPr>
            </a:p>
          </p:txBody>
        </p:sp>
        <p:sp>
          <p:nvSpPr>
            <p:cNvPr id="34" name="TextBox 33"/>
            <p:cNvSpPr txBox="1"/>
            <p:nvPr/>
          </p:nvSpPr>
          <p:spPr>
            <a:xfrm>
              <a:off x="4876800" y="5140218"/>
              <a:ext cx="381000" cy="477054"/>
            </a:xfrm>
            <a:prstGeom prst="rect">
              <a:avLst/>
            </a:prstGeom>
            <a:noFill/>
          </p:spPr>
          <p:txBody>
            <a:bodyPr wrap="square" rtlCol="0">
              <a:spAutoFit/>
            </a:bodyPr>
            <a:lstStyle/>
            <a:p>
              <a:pPr lvl="0"/>
              <a:r>
                <a:rPr lang="en-US" sz="2400" dirty="0" smtClean="0">
                  <a:latin typeface="Times New Roman" pitchFamily="18" charset="0"/>
                  <a:cs typeface="Times New Roman" pitchFamily="18" charset="0"/>
                  <a:sym typeface="Wingdings" pitchFamily="2" charset="2"/>
                </a:rPr>
                <a:t></a:t>
              </a:r>
              <a:endParaRPr lang="en-US" sz="2400" dirty="0" smtClean="0">
                <a:latin typeface="Times New Roman" pitchFamily="18" charset="0"/>
                <a:cs typeface="Times New Roman" pitchFamily="18" charset="0"/>
              </a:endParaRPr>
            </a:p>
          </p:txBody>
        </p:sp>
      </p:grpSp>
      <p:grpSp>
        <p:nvGrpSpPr>
          <p:cNvPr id="4" name="Group 36"/>
          <p:cNvGrpSpPr/>
          <p:nvPr/>
        </p:nvGrpSpPr>
        <p:grpSpPr>
          <a:xfrm>
            <a:off x="1922512" y="5713958"/>
            <a:ext cx="4370307" cy="523354"/>
            <a:chOff x="914400" y="6096000"/>
            <a:chExt cx="1524000" cy="523354"/>
          </a:xfrm>
        </p:grpSpPr>
        <p:sp>
          <p:nvSpPr>
            <p:cNvPr id="35" name="TextBox 34"/>
            <p:cNvSpPr txBox="1"/>
            <p:nvPr/>
          </p:nvSpPr>
          <p:spPr>
            <a:xfrm>
              <a:off x="914400" y="6096000"/>
              <a:ext cx="1524000" cy="461665"/>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400" b="1" i="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Data buyer:</a:t>
              </a:r>
              <a:endParaRPr lang="en-US" sz="2400" b="1" i="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endParaRPr>
            </a:p>
          </p:txBody>
        </p:sp>
        <p:sp>
          <p:nvSpPr>
            <p:cNvPr id="36" name="TextBox 35"/>
            <p:cNvSpPr txBox="1"/>
            <p:nvPr/>
          </p:nvSpPr>
          <p:spPr>
            <a:xfrm>
              <a:off x="1838321" y="6142300"/>
              <a:ext cx="381000" cy="477054"/>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lvl="0"/>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sym typeface="Wingdings" pitchFamily="2" charset="2"/>
                </a:rPr>
                <a:t></a:t>
              </a:r>
              <a:endPar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endParaRPr>
            </a:p>
          </p:txBody>
        </p:sp>
      </p:grpSp>
      <p:sp>
        <p:nvSpPr>
          <p:cNvPr id="37" name="Date Placeholder 36"/>
          <p:cNvSpPr>
            <a:spLocks noGrp="1"/>
          </p:cNvSpPr>
          <p:nvPr>
            <p:ph type="dt" sz="half" idx="10"/>
          </p:nvPr>
        </p:nvSpPr>
        <p:spPr/>
        <p:txBody>
          <a:bodyPr/>
          <a:lstStyle/>
          <a:p>
            <a:pPr>
              <a:defRPr/>
            </a:pPr>
            <a:fld id="{B56EB48B-8A5A-4C68-8DDF-2C873ED1C4CF}" type="datetime1">
              <a:rPr lang="en-US" altLang="zh-CN" smtClean="0"/>
              <a:pPr>
                <a:defRPr/>
              </a:pPr>
              <a:t>9/1/2011</a:t>
            </a:fld>
            <a:endParaRPr lang="en-US" altLang="zh-CN"/>
          </a:p>
        </p:txBody>
      </p:sp>
      <p:sp>
        <p:nvSpPr>
          <p:cNvPr id="38" name="TextBox 37"/>
          <p:cNvSpPr txBox="1"/>
          <p:nvPr/>
        </p:nvSpPr>
        <p:spPr>
          <a:xfrm>
            <a:off x="1143000" y="1676400"/>
            <a:ext cx="3657600" cy="477054"/>
          </a:xfrm>
          <a:prstGeom prst="rect">
            <a:avLst/>
          </a:prstGeom>
          <a:noFill/>
        </p:spPr>
        <p:txBody>
          <a:bodyPr wrap="square" rtlCol="0">
            <a:spAutoFit/>
          </a:bodyPr>
          <a:lstStyle/>
          <a:p>
            <a:r>
              <a:rPr lang="en-US" altLang="zh-CN" sz="2400" i="1" dirty="0" smtClean="0">
                <a:latin typeface="Times New Roman" pitchFamily="18" charset="0"/>
                <a:cs typeface="Times New Roman" pitchFamily="18" charset="0"/>
              </a:rPr>
              <a:t>Published Information </a:t>
            </a:r>
            <a:endParaRPr lang="zh-CN" altLang="en-US" sz="2400" i="1" dirty="0">
              <a:latin typeface="Times New Roman" pitchFamily="18" charset="0"/>
              <a:cs typeface="Times New Roman" pitchFamily="18" charset="0"/>
            </a:endParaRPr>
          </a:p>
        </p:txBody>
      </p:sp>
      <p:sp>
        <p:nvSpPr>
          <p:cNvPr id="39" name="TextBox 38"/>
          <p:cNvSpPr txBox="1"/>
          <p:nvPr/>
        </p:nvSpPr>
        <p:spPr>
          <a:xfrm>
            <a:off x="4499992" y="1655802"/>
            <a:ext cx="3124200" cy="477054"/>
          </a:xfrm>
          <a:prstGeom prst="rect">
            <a:avLst/>
          </a:prstGeom>
          <a:noFill/>
        </p:spPr>
        <p:txBody>
          <a:bodyPr wrap="square" rtlCol="0">
            <a:spAutoFit/>
          </a:bodyPr>
          <a:lstStyle/>
          <a:p>
            <a:r>
              <a:rPr lang="en-US" altLang="zh-CN" sz="2400" i="1" dirty="0" smtClean="0">
                <a:latin typeface="Times New Roman" pitchFamily="18" charset="0"/>
                <a:cs typeface="Times New Roman" pitchFamily="18" charset="0"/>
              </a:rPr>
              <a:t>Corresponding Attacks</a:t>
            </a:r>
            <a:endParaRPr lang="zh-CN" altLang="en-US" sz="2400" i="1" dirty="0">
              <a:latin typeface="Times New Roman" pitchFamily="18" charset="0"/>
              <a:cs typeface="Times New Roman" pitchFamily="18" charset="0"/>
            </a:endParaRPr>
          </a:p>
        </p:txBody>
      </p:sp>
      <p:sp>
        <p:nvSpPr>
          <p:cNvPr id="40" name="TextBox 39"/>
          <p:cNvSpPr txBox="1"/>
          <p:nvPr/>
        </p:nvSpPr>
        <p:spPr>
          <a:xfrm>
            <a:off x="7380312" y="1844824"/>
            <a:ext cx="1295400" cy="400110"/>
          </a:xfrm>
          <a:prstGeom prst="rect">
            <a:avLst/>
          </a:prstGeom>
          <a:noFill/>
        </p:spPr>
        <p:txBody>
          <a:bodyPr wrap="square" rtlCol="0">
            <a:spAutoFit/>
          </a:bodyPr>
          <a:lstStyle/>
          <a:p>
            <a:r>
              <a:rPr lang="en-US" altLang="zh-CN" sz="2000" dirty="0" smtClean="0">
                <a:latin typeface="Times New Roman" pitchFamily="18" charset="0"/>
                <a:cs typeface="Times New Roman" pitchFamily="18" charset="0"/>
              </a:rPr>
              <a:t>Request</a:t>
            </a:r>
            <a:endParaRPr lang="zh-CN" altLang="en-US" sz="2000" dirty="0">
              <a:latin typeface="Times New Roman" pitchFamily="18" charset="0"/>
              <a:cs typeface="Times New Roman" pitchFamily="18" charset="0"/>
            </a:endParaRPr>
          </a:p>
        </p:txBody>
      </p:sp>
      <p:sp>
        <p:nvSpPr>
          <p:cNvPr id="46" name="Rectangle 45"/>
          <p:cNvSpPr/>
          <p:nvPr/>
        </p:nvSpPr>
        <p:spPr>
          <a:xfrm>
            <a:off x="5076056" y="2209800"/>
            <a:ext cx="1980000" cy="457200"/>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latin typeface="Times New Roman" pitchFamily="18" charset="0"/>
                <a:cs typeface="Times New Roman" pitchFamily="18" charset="0"/>
              </a:rPr>
              <a:t>Based on 1</a:t>
            </a:r>
            <a:endParaRPr lang="zh-CN" altLang="en-US" dirty="0">
              <a:solidFill>
                <a:schemeClr val="tx1"/>
              </a:solidFill>
              <a:latin typeface="Times New Roman" pitchFamily="18" charset="0"/>
              <a:cs typeface="Times New Roman" pitchFamily="18" charset="0"/>
            </a:endParaRPr>
          </a:p>
        </p:txBody>
      </p:sp>
      <p:sp>
        <p:nvSpPr>
          <p:cNvPr id="47" name="Rectangle 46"/>
          <p:cNvSpPr/>
          <p:nvPr/>
        </p:nvSpPr>
        <p:spPr>
          <a:xfrm>
            <a:off x="5076056" y="2895600"/>
            <a:ext cx="1980000" cy="457200"/>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latin typeface="Times New Roman" pitchFamily="18" charset="0"/>
                <a:cs typeface="Times New Roman" pitchFamily="18" charset="0"/>
              </a:rPr>
              <a:t>Based on 2</a:t>
            </a:r>
            <a:endParaRPr lang="zh-CN" altLang="en-US" dirty="0">
              <a:solidFill>
                <a:schemeClr val="tx1"/>
              </a:solidFill>
              <a:latin typeface="Times New Roman" pitchFamily="18" charset="0"/>
              <a:cs typeface="Times New Roman" pitchFamily="18" charset="0"/>
            </a:endParaRPr>
          </a:p>
        </p:txBody>
      </p:sp>
      <p:sp>
        <p:nvSpPr>
          <p:cNvPr id="48" name="Rectangle 47"/>
          <p:cNvSpPr/>
          <p:nvPr/>
        </p:nvSpPr>
        <p:spPr>
          <a:xfrm>
            <a:off x="5076056" y="3581400"/>
            <a:ext cx="1980000" cy="457200"/>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latin typeface="Times New Roman" pitchFamily="18" charset="0"/>
                <a:cs typeface="Times New Roman" pitchFamily="18" charset="0"/>
              </a:rPr>
              <a:t>Based on 3</a:t>
            </a:r>
            <a:endParaRPr lang="zh-CN" altLang="en-US" dirty="0">
              <a:solidFill>
                <a:schemeClr val="tx1"/>
              </a:solidFill>
              <a:latin typeface="Times New Roman" pitchFamily="18" charset="0"/>
              <a:cs typeface="Times New Roman" pitchFamily="18" charset="0"/>
            </a:endParaRPr>
          </a:p>
        </p:txBody>
      </p:sp>
      <p:sp>
        <p:nvSpPr>
          <p:cNvPr id="49" name="Rectangle 48"/>
          <p:cNvSpPr/>
          <p:nvPr/>
        </p:nvSpPr>
        <p:spPr>
          <a:xfrm>
            <a:off x="5076056" y="4343400"/>
            <a:ext cx="1980000" cy="457200"/>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latin typeface="Times New Roman" pitchFamily="18" charset="0"/>
                <a:cs typeface="Times New Roman" pitchFamily="18" charset="0"/>
              </a:rPr>
              <a:t>… …</a:t>
            </a:r>
            <a:endParaRPr lang="zh-CN" altLang="en-US" dirty="0">
              <a:solidFill>
                <a:schemeClr val="tx1"/>
              </a:solidFill>
              <a:latin typeface="Times New Roman" pitchFamily="18" charset="0"/>
              <a:cs typeface="Times New Roman" pitchFamily="18" charset="0"/>
            </a:endParaRPr>
          </a:p>
        </p:txBody>
      </p:sp>
      <p:sp>
        <p:nvSpPr>
          <p:cNvPr id="50" name="Rectangle 49"/>
          <p:cNvSpPr/>
          <p:nvPr/>
        </p:nvSpPr>
        <p:spPr>
          <a:xfrm>
            <a:off x="5076056" y="5105400"/>
            <a:ext cx="1980000" cy="457200"/>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latin typeface="Times New Roman" pitchFamily="18" charset="0"/>
                <a:cs typeface="Times New Roman" pitchFamily="18" charset="0"/>
              </a:rPr>
              <a:t>Based on m</a:t>
            </a:r>
            <a:endParaRPr lang="zh-CN" altLang="en-US" dirty="0">
              <a:solidFill>
                <a:schemeClr val="tx1"/>
              </a:solidFill>
              <a:latin typeface="Times New Roman" pitchFamily="18" charset="0"/>
              <a:cs typeface="Times New Roman" pitchFamily="18" charset="0"/>
            </a:endParaRPr>
          </a:p>
        </p:txBody>
      </p:sp>
    </p:spTree>
    <p:custDataLst>
      <p:tags r:id="rId1"/>
    </p:custDataLst>
  </p:cSld>
  <p:clrMapOvr>
    <a:masterClrMapping/>
  </p:clrMapOvr>
  <p:transition advTm="1360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Protection strategies …</a:t>
            </a:r>
            <a:endParaRPr lang="zh-CN" altLang="en-US" dirty="0"/>
          </a:p>
        </p:txBody>
      </p:sp>
      <p:graphicFrame>
        <p:nvGraphicFramePr>
          <p:cNvPr id="14" name="Diagram 13"/>
          <p:cNvGraphicFramePr/>
          <p:nvPr/>
        </p:nvGraphicFramePr>
        <p:xfrm>
          <a:off x="1447800" y="2082800"/>
          <a:ext cx="2743200" cy="3556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6" name="Down Arrow 15"/>
          <p:cNvSpPr/>
          <p:nvPr/>
        </p:nvSpPr>
        <p:spPr>
          <a:xfrm>
            <a:off x="609600" y="2133600"/>
            <a:ext cx="228600" cy="3505200"/>
          </a:xfrm>
          <a:prstGeom prst="downArrow">
            <a:avLst/>
          </a:prstGeom>
          <a:solidFill>
            <a:schemeClr val="tx2">
              <a:lumMod val="40000"/>
              <a:lumOff val="6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schemeClr val="tx1"/>
              </a:solidFill>
              <a:latin typeface="Times New Roman" pitchFamily="18" charset="0"/>
              <a:cs typeface="Times New Roman" pitchFamily="18" charset="0"/>
            </a:endParaRPr>
          </a:p>
        </p:txBody>
      </p:sp>
      <p:sp>
        <p:nvSpPr>
          <p:cNvPr id="17" name="TextBox 16"/>
          <p:cNvSpPr txBox="1"/>
          <p:nvPr/>
        </p:nvSpPr>
        <p:spPr>
          <a:xfrm>
            <a:off x="-381000" y="3576935"/>
            <a:ext cx="1295400" cy="461665"/>
          </a:xfrm>
          <a:prstGeom prst="rect">
            <a:avLst/>
          </a:prstGeom>
          <a:noFill/>
          <a:scene3d>
            <a:camera prst="orthographicFront">
              <a:rot lat="0" lon="0" rev="5400000"/>
            </a:camera>
            <a:lightRig rig="threePt" dir="t"/>
          </a:scene3d>
        </p:spPr>
        <p:txBody>
          <a:bodyPr wrap="square" rtlCol="0">
            <a:spAutoFit/>
          </a:bodyPr>
          <a:lstStyle/>
          <a:p>
            <a:r>
              <a:rPr lang="en-US" altLang="zh-CN" sz="2400" i="1" dirty="0" smtClean="0">
                <a:latin typeface="Times New Roman" pitchFamily="18" charset="0"/>
                <a:cs typeface="Times New Roman" pitchFamily="18" charset="0"/>
              </a:rPr>
              <a:t>stronger</a:t>
            </a:r>
            <a:endParaRPr lang="zh-CN" altLang="en-US" sz="2400" i="1" dirty="0">
              <a:latin typeface="Times New Roman" pitchFamily="18" charset="0"/>
              <a:cs typeface="Times New Roman" pitchFamily="18" charset="0"/>
            </a:endParaRPr>
          </a:p>
        </p:txBody>
      </p:sp>
      <p:sp>
        <p:nvSpPr>
          <p:cNvPr id="18" name="TextBox 17"/>
          <p:cNvSpPr txBox="1"/>
          <p:nvPr/>
        </p:nvSpPr>
        <p:spPr>
          <a:xfrm>
            <a:off x="838200" y="2209800"/>
            <a:ext cx="609600" cy="400110"/>
          </a:xfrm>
          <a:prstGeom prst="rect">
            <a:avLst/>
          </a:prstGeom>
          <a:noFill/>
        </p:spPr>
        <p:txBody>
          <a:bodyPr wrap="square" rtlCol="0">
            <a:spAutoFit/>
          </a:bodyPr>
          <a:lstStyle/>
          <a:p>
            <a:r>
              <a:rPr lang="en-US" altLang="zh-CN" sz="2000" b="1" i="1" dirty="0" smtClean="0">
                <a:latin typeface="Times New Roman" pitchFamily="18" charset="0"/>
                <a:cs typeface="Times New Roman" pitchFamily="18" charset="0"/>
              </a:rPr>
              <a:t>{u</a:t>
            </a:r>
            <a:r>
              <a:rPr lang="en-US" altLang="zh-CN" sz="2000" b="1" i="1" baseline="-25000" dirty="0" smtClean="0">
                <a:latin typeface="Times New Roman" pitchFamily="18" charset="0"/>
                <a:cs typeface="Times New Roman" pitchFamily="18" charset="0"/>
              </a:rPr>
              <a:t>1</a:t>
            </a:r>
            <a:r>
              <a:rPr lang="en-US" altLang="zh-CN" sz="2000" b="1" i="1" dirty="0" smtClean="0">
                <a:latin typeface="Times New Roman" pitchFamily="18" charset="0"/>
                <a:cs typeface="Times New Roman" pitchFamily="18" charset="0"/>
              </a:rPr>
              <a:t>}</a:t>
            </a:r>
            <a:endParaRPr lang="zh-CN" altLang="en-US" sz="2000" b="1" i="1" dirty="0">
              <a:latin typeface="Times New Roman" pitchFamily="18" charset="0"/>
              <a:cs typeface="Times New Roman" pitchFamily="18" charset="0"/>
            </a:endParaRPr>
          </a:p>
        </p:txBody>
      </p:sp>
      <p:sp>
        <p:nvSpPr>
          <p:cNvPr id="19" name="TextBox 18"/>
          <p:cNvSpPr txBox="1"/>
          <p:nvPr/>
        </p:nvSpPr>
        <p:spPr>
          <a:xfrm>
            <a:off x="838200" y="2891135"/>
            <a:ext cx="609600" cy="400110"/>
          </a:xfrm>
          <a:prstGeom prst="rect">
            <a:avLst/>
          </a:prstGeom>
          <a:noFill/>
        </p:spPr>
        <p:txBody>
          <a:bodyPr wrap="square" rtlCol="0">
            <a:spAutoFit/>
          </a:bodyPr>
          <a:lstStyle/>
          <a:p>
            <a:r>
              <a:rPr lang="en-US" altLang="zh-CN" sz="2000" b="1" i="1" dirty="0" smtClean="0">
                <a:latin typeface="Times New Roman" pitchFamily="18" charset="0"/>
                <a:cs typeface="Times New Roman" pitchFamily="18" charset="0"/>
              </a:rPr>
              <a:t>{u</a:t>
            </a:r>
            <a:r>
              <a:rPr lang="en-US" altLang="zh-CN" sz="2000" b="1" i="1" baseline="-25000" dirty="0" smtClean="0">
                <a:latin typeface="Times New Roman" pitchFamily="18" charset="0"/>
                <a:cs typeface="Times New Roman" pitchFamily="18" charset="0"/>
              </a:rPr>
              <a:t>2</a:t>
            </a:r>
            <a:r>
              <a:rPr lang="en-US" altLang="zh-CN" sz="2000" b="1" i="1" dirty="0" smtClean="0">
                <a:latin typeface="Times New Roman" pitchFamily="18" charset="0"/>
                <a:cs typeface="Times New Roman" pitchFamily="18" charset="0"/>
              </a:rPr>
              <a:t>}</a:t>
            </a:r>
            <a:endParaRPr lang="zh-CN" altLang="en-US" sz="2000" b="1" i="1" dirty="0">
              <a:latin typeface="Times New Roman" pitchFamily="18" charset="0"/>
              <a:cs typeface="Times New Roman" pitchFamily="18" charset="0"/>
            </a:endParaRPr>
          </a:p>
        </p:txBody>
      </p:sp>
      <p:sp>
        <p:nvSpPr>
          <p:cNvPr id="20" name="TextBox 19"/>
          <p:cNvSpPr txBox="1"/>
          <p:nvPr/>
        </p:nvSpPr>
        <p:spPr>
          <a:xfrm>
            <a:off x="838200" y="3581400"/>
            <a:ext cx="609600" cy="400110"/>
          </a:xfrm>
          <a:prstGeom prst="rect">
            <a:avLst/>
          </a:prstGeom>
          <a:noFill/>
        </p:spPr>
        <p:txBody>
          <a:bodyPr wrap="square" rtlCol="0">
            <a:spAutoFit/>
          </a:bodyPr>
          <a:lstStyle/>
          <a:p>
            <a:r>
              <a:rPr lang="en-US" altLang="zh-CN" sz="2000" b="1" i="1" dirty="0" smtClean="0">
                <a:latin typeface="Times New Roman" pitchFamily="18" charset="0"/>
                <a:cs typeface="Times New Roman" pitchFamily="18" charset="0"/>
              </a:rPr>
              <a:t>{u</a:t>
            </a:r>
            <a:r>
              <a:rPr lang="en-US" altLang="zh-CN" sz="2000" b="1" i="1" baseline="-25000" dirty="0" smtClean="0">
                <a:latin typeface="Times New Roman" pitchFamily="18" charset="0"/>
                <a:cs typeface="Times New Roman" pitchFamily="18" charset="0"/>
              </a:rPr>
              <a:t>3</a:t>
            </a:r>
            <a:r>
              <a:rPr lang="en-US" altLang="zh-CN" sz="2000" b="1" i="1" dirty="0" smtClean="0">
                <a:latin typeface="Times New Roman" pitchFamily="18" charset="0"/>
                <a:cs typeface="Times New Roman" pitchFamily="18" charset="0"/>
              </a:rPr>
              <a:t>}</a:t>
            </a:r>
            <a:endParaRPr lang="zh-CN" altLang="en-US" sz="2000" b="1" i="1" dirty="0">
              <a:latin typeface="Times New Roman" pitchFamily="18" charset="0"/>
              <a:cs typeface="Times New Roman" pitchFamily="18" charset="0"/>
            </a:endParaRPr>
          </a:p>
        </p:txBody>
      </p:sp>
      <p:sp>
        <p:nvSpPr>
          <p:cNvPr id="21" name="TextBox 20"/>
          <p:cNvSpPr txBox="1"/>
          <p:nvPr/>
        </p:nvSpPr>
        <p:spPr>
          <a:xfrm>
            <a:off x="838200" y="4267200"/>
            <a:ext cx="609600" cy="400110"/>
          </a:xfrm>
          <a:prstGeom prst="rect">
            <a:avLst/>
          </a:prstGeom>
          <a:noFill/>
        </p:spPr>
        <p:txBody>
          <a:bodyPr wrap="square" rtlCol="0">
            <a:spAutoFit/>
          </a:bodyPr>
          <a:lstStyle/>
          <a:p>
            <a:r>
              <a:rPr lang="en-US" altLang="zh-CN" sz="2000" b="1" i="1" dirty="0" smtClean="0">
                <a:latin typeface="Times New Roman" pitchFamily="18" charset="0"/>
                <a:cs typeface="Times New Roman" pitchFamily="18" charset="0"/>
              </a:rPr>
              <a:t>{u</a:t>
            </a:r>
            <a:r>
              <a:rPr lang="en-US" altLang="zh-CN" sz="2000" b="1" i="1" baseline="-25000" dirty="0" smtClean="0">
                <a:latin typeface="Times New Roman" pitchFamily="18" charset="0"/>
                <a:cs typeface="Times New Roman" pitchFamily="18" charset="0"/>
              </a:rPr>
              <a:t>4</a:t>
            </a:r>
            <a:r>
              <a:rPr lang="en-US" altLang="zh-CN" sz="2000" b="1" i="1" dirty="0" smtClean="0">
                <a:latin typeface="Times New Roman" pitchFamily="18" charset="0"/>
                <a:cs typeface="Times New Roman" pitchFamily="18" charset="0"/>
              </a:rPr>
              <a:t>}</a:t>
            </a:r>
            <a:endParaRPr lang="zh-CN" altLang="en-US" sz="2000" b="1" i="1" dirty="0">
              <a:latin typeface="Times New Roman" pitchFamily="18" charset="0"/>
              <a:cs typeface="Times New Roman" pitchFamily="18" charset="0"/>
            </a:endParaRPr>
          </a:p>
        </p:txBody>
      </p:sp>
      <p:sp>
        <p:nvSpPr>
          <p:cNvPr id="22" name="TextBox 21"/>
          <p:cNvSpPr txBox="1"/>
          <p:nvPr/>
        </p:nvSpPr>
        <p:spPr>
          <a:xfrm>
            <a:off x="838200" y="5024735"/>
            <a:ext cx="609600" cy="400110"/>
          </a:xfrm>
          <a:prstGeom prst="rect">
            <a:avLst/>
          </a:prstGeom>
          <a:noFill/>
        </p:spPr>
        <p:txBody>
          <a:bodyPr wrap="square" rtlCol="0">
            <a:spAutoFit/>
          </a:bodyPr>
          <a:lstStyle/>
          <a:p>
            <a:r>
              <a:rPr lang="en-US" altLang="zh-CN" sz="2000" b="1" i="1" dirty="0" smtClean="0">
                <a:latin typeface="Times New Roman" pitchFamily="18" charset="0"/>
                <a:cs typeface="Times New Roman" pitchFamily="18" charset="0"/>
              </a:rPr>
              <a:t>{u</a:t>
            </a:r>
            <a:r>
              <a:rPr lang="en-US" altLang="zh-CN" sz="2000" b="1" i="1" baseline="-25000" dirty="0" smtClean="0">
                <a:latin typeface="Times New Roman" pitchFamily="18" charset="0"/>
                <a:cs typeface="Times New Roman" pitchFamily="18" charset="0"/>
              </a:rPr>
              <a:t>5</a:t>
            </a:r>
            <a:r>
              <a:rPr lang="en-US" altLang="zh-CN" sz="2000" b="1" i="1" dirty="0" smtClean="0">
                <a:latin typeface="Times New Roman" pitchFamily="18" charset="0"/>
                <a:cs typeface="Times New Roman" pitchFamily="18" charset="0"/>
              </a:rPr>
              <a:t>}</a:t>
            </a:r>
            <a:endParaRPr lang="zh-CN" altLang="en-US" sz="2000" b="1" i="1" dirty="0">
              <a:latin typeface="Times New Roman" pitchFamily="18" charset="0"/>
              <a:cs typeface="Times New Roman" pitchFamily="18" charset="0"/>
            </a:endParaRPr>
          </a:p>
        </p:txBody>
      </p:sp>
      <p:sp>
        <p:nvSpPr>
          <p:cNvPr id="25" name="TextBox 24"/>
          <p:cNvSpPr txBox="1"/>
          <p:nvPr/>
        </p:nvSpPr>
        <p:spPr>
          <a:xfrm>
            <a:off x="7347858" y="3597729"/>
            <a:ext cx="1752600" cy="369332"/>
          </a:xfrm>
          <a:prstGeom prst="rect">
            <a:avLst/>
          </a:prstGeom>
          <a:noFill/>
          <a:ln>
            <a:solidFill>
              <a:srgbClr val="FF0000"/>
            </a:solidFill>
          </a:ln>
        </p:spPr>
        <p:txBody>
          <a:bodyPr wrap="square" rtlCol="0">
            <a:spAutoFit/>
          </a:bodyPr>
          <a:lstStyle/>
          <a:p>
            <a:r>
              <a:rPr lang="en-US" altLang="zh-CN" sz="1800" i="1" dirty="0" smtClean="0">
                <a:latin typeface="Times New Roman" pitchFamily="18" charset="0"/>
                <a:cs typeface="Times New Roman" pitchFamily="18" charset="0"/>
              </a:rPr>
              <a:t>Prevented for all</a:t>
            </a:r>
            <a:endParaRPr lang="zh-CN" altLang="en-US" sz="1800" i="1" dirty="0">
              <a:latin typeface="Times New Roman" pitchFamily="18" charset="0"/>
              <a:cs typeface="Times New Roman" pitchFamily="18" charset="0"/>
            </a:endParaRPr>
          </a:p>
        </p:txBody>
      </p:sp>
      <p:sp>
        <p:nvSpPr>
          <p:cNvPr id="38" name="Date Placeholder 37"/>
          <p:cNvSpPr>
            <a:spLocks noGrp="1"/>
          </p:cNvSpPr>
          <p:nvPr>
            <p:ph type="dt" sz="half" idx="10"/>
          </p:nvPr>
        </p:nvSpPr>
        <p:spPr/>
        <p:txBody>
          <a:bodyPr/>
          <a:lstStyle/>
          <a:p>
            <a:pPr>
              <a:defRPr/>
            </a:pPr>
            <a:fld id="{04B6387B-6AB4-4C8A-A002-0C0FFF755DA7}" type="datetime1">
              <a:rPr lang="en-US" altLang="zh-CN" smtClean="0"/>
              <a:pPr>
                <a:defRPr/>
              </a:pPr>
              <a:t>9/1/2011</a:t>
            </a:fld>
            <a:endParaRPr lang="en-US" altLang="zh-CN"/>
          </a:p>
        </p:txBody>
      </p:sp>
      <p:sp>
        <p:nvSpPr>
          <p:cNvPr id="39" name="TextBox 38"/>
          <p:cNvSpPr txBox="1"/>
          <p:nvPr/>
        </p:nvSpPr>
        <p:spPr>
          <a:xfrm>
            <a:off x="1143000" y="1676400"/>
            <a:ext cx="3657600" cy="477054"/>
          </a:xfrm>
          <a:prstGeom prst="rect">
            <a:avLst/>
          </a:prstGeom>
          <a:noFill/>
        </p:spPr>
        <p:txBody>
          <a:bodyPr wrap="square" rtlCol="0">
            <a:spAutoFit/>
          </a:bodyPr>
          <a:lstStyle/>
          <a:p>
            <a:r>
              <a:rPr lang="en-US" altLang="zh-CN" sz="2400" i="1" dirty="0" smtClean="0">
                <a:latin typeface="Times New Roman" pitchFamily="18" charset="0"/>
                <a:cs typeface="Times New Roman" pitchFamily="18" charset="0"/>
              </a:rPr>
              <a:t>Published Information </a:t>
            </a:r>
            <a:endParaRPr lang="zh-CN" altLang="en-US" sz="2400" i="1" dirty="0">
              <a:latin typeface="Times New Roman" pitchFamily="18" charset="0"/>
              <a:cs typeface="Times New Roman" pitchFamily="18" charset="0"/>
            </a:endParaRPr>
          </a:p>
        </p:txBody>
      </p:sp>
      <p:sp>
        <p:nvSpPr>
          <p:cNvPr id="40" name="TextBox 39"/>
          <p:cNvSpPr txBox="1"/>
          <p:nvPr/>
        </p:nvSpPr>
        <p:spPr>
          <a:xfrm>
            <a:off x="4499992" y="1655802"/>
            <a:ext cx="3124200" cy="477054"/>
          </a:xfrm>
          <a:prstGeom prst="rect">
            <a:avLst/>
          </a:prstGeom>
          <a:noFill/>
        </p:spPr>
        <p:txBody>
          <a:bodyPr wrap="square" rtlCol="0">
            <a:spAutoFit/>
          </a:bodyPr>
          <a:lstStyle/>
          <a:p>
            <a:r>
              <a:rPr lang="en-US" altLang="zh-CN" sz="2400" i="1" dirty="0" smtClean="0">
                <a:latin typeface="Times New Roman" pitchFamily="18" charset="0"/>
                <a:cs typeface="Times New Roman" pitchFamily="18" charset="0"/>
              </a:rPr>
              <a:t>Corresponding Attacks</a:t>
            </a:r>
            <a:endParaRPr lang="zh-CN" altLang="en-US" sz="2400" i="1" dirty="0">
              <a:latin typeface="Times New Roman" pitchFamily="18" charset="0"/>
              <a:cs typeface="Times New Roman" pitchFamily="18" charset="0"/>
            </a:endParaRPr>
          </a:p>
        </p:txBody>
      </p:sp>
      <p:sp>
        <p:nvSpPr>
          <p:cNvPr id="41" name="TextBox 40"/>
          <p:cNvSpPr txBox="1"/>
          <p:nvPr/>
        </p:nvSpPr>
        <p:spPr>
          <a:xfrm>
            <a:off x="7380312" y="1844824"/>
            <a:ext cx="1295400" cy="400110"/>
          </a:xfrm>
          <a:prstGeom prst="rect">
            <a:avLst/>
          </a:prstGeom>
          <a:noFill/>
        </p:spPr>
        <p:txBody>
          <a:bodyPr wrap="square" rtlCol="0">
            <a:spAutoFit/>
          </a:bodyPr>
          <a:lstStyle/>
          <a:p>
            <a:r>
              <a:rPr lang="en-US" altLang="zh-CN" sz="2000" dirty="0" smtClean="0">
                <a:latin typeface="Times New Roman" pitchFamily="18" charset="0"/>
                <a:cs typeface="Times New Roman" pitchFamily="18" charset="0"/>
              </a:rPr>
              <a:t>Request</a:t>
            </a:r>
            <a:endParaRPr lang="zh-CN" altLang="en-US" sz="2000" dirty="0">
              <a:latin typeface="Times New Roman" pitchFamily="18" charset="0"/>
              <a:cs typeface="Times New Roman" pitchFamily="18" charset="0"/>
            </a:endParaRPr>
          </a:p>
        </p:txBody>
      </p:sp>
      <p:grpSp>
        <p:nvGrpSpPr>
          <p:cNvPr id="56" name="Group 55"/>
          <p:cNvGrpSpPr/>
          <p:nvPr/>
        </p:nvGrpSpPr>
        <p:grpSpPr>
          <a:xfrm>
            <a:off x="4644008" y="2286000"/>
            <a:ext cx="381000" cy="3348246"/>
            <a:chOff x="4644008" y="2286000"/>
            <a:chExt cx="381000" cy="3348246"/>
          </a:xfrm>
        </p:grpSpPr>
        <p:sp>
          <p:nvSpPr>
            <p:cNvPr id="33" name="TextBox 32"/>
            <p:cNvSpPr txBox="1"/>
            <p:nvPr/>
          </p:nvSpPr>
          <p:spPr>
            <a:xfrm>
              <a:off x="4644008" y="4365104"/>
              <a:ext cx="381000" cy="477054"/>
            </a:xfrm>
            <a:prstGeom prst="rect">
              <a:avLst/>
            </a:prstGeom>
            <a:noFill/>
          </p:spPr>
          <p:txBody>
            <a:bodyPr wrap="square" rtlCol="0">
              <a:spAutoFit/>
            </a:bodyPr>
            <a:lstStyle/>
            <a:p>
              <a:pPr lvl="0"/>
              <a:r>
                <a:rPr lang="en-US" sz="2400" dirty="0" smtClean="0">
                  <a:latin typeface="Times New Roman" pitchFamily="18" charset="0"/>
                  <a:cs typeface="Times New Roman" pitchFamily="18" charset="0"/>
                  <a:sym typeface="Wingdings" pitchFamily="2" charset="2"/>
                </a:rPr>
                <a:t></a:t>
              </a:r>
              <a:endParaRPr lang="en-US" sz="2400" dirty="0" smtClean="0">
                <a:latin typeface="Times New Roman" pitchFamily="18" charset="0"/>
                <a:cs typeface="Times New Roman" pitchFamily="18" charset="0"/>
              </a:endParaRPr>
            </a:p>
          </p:txBody>
        </p:sp>
        <p:sp>
          <p:nvSpPr>
            <p:cNvPr id="34" name="TextBox 33"/>
            <p:cNvSpPr txBox="1"/>
            <p:nvPr/>
          </p:nvSpPr>
          <p:spPr>
            <a:xfrm>
              <a:off x="4644008" y="5157192"/>
              <a:ext cx="381000" cy="477054"/>
            </a:xfrm>
            <a:prstGeom prst="rect">
              <a:avLst/>
            </a:prstGeom>
            <a:noFill/>
          </p:spPr>
          <p:txBody>
            <a:bodyPr wrap="square" rtlCol="0">
              <a:spAutoFit/>
            </a:bodyPr>
            <a:lstStyle/>
            <a:p>
              <a:pPr lvl="0"/>
              <a:r>
                <a:rPr lang="en-US" sz="2400" dirty="0" smtClean="0">
                  <a:latin typeface="Times New Roman" pitchFamily="18" charset="0"/>
                  <a:cs typeface="Times New Roman" pitchFamily="18" charset="0"/>
                  <a:sym typeface="Wingdings" pitchFamily="2" charset="2"/>
                </a:rPr>
                <a:t></a:t>
              </a:r>
              <a:endParaRPr lang="en-US" sz="2400" dirty="0" smtClean="0">
                <a:latin typeface="Times New Roman" pitchFamily="18" charset="0"/>
                <a:cs typeface="Times New Roman" pitchFamily="18" charset="0"/>
              </a:endParaRPr>
            </a:p>
          </p:txBody>
        </p:sp>
        <p:sp>
          <p:nvSpPr>
            <p:cNvPr id="43" name="TextBox 42"/>
            <p:cNvSpPr txBox="1"/>
            <p:nvPr/>
          </p:nvSpPr>
          <p:spPr>
            <a:xfrm>
              <a:off x="4644008" y="2286000"/>
              <a:ext cx="381000" cy="477054"/>
            </a:xfrm>
            <a:prstGeom prst="rect">
              <a:avLst/>
            </a:prstGeom>
            <a:noFill/>
          </p:spPr>
          <p:txBody>
            <a:bodyPr wrap="square" rtlCol="0">
              <a:spAutoFit/>
            </a:bodyPr>
            <a:lstStyle/>
            <a:p>
              <a:pPr lvl="0"/>
              <a:r>
                <a:rPr lang="en-US" sz="2400" dirty="0" smtClean="0">
                  <a:latin typeface="Times New Roman" pitchFamily="18" charset="0"/>
                  <a:cs typeface="Times New Roman" pitchFamily="18" charset="0"/>
                  <a:sym typeface="Wingdings" pitchFamily="2" charset="2"/>
                </a:rPr>
                <a:t></a:t>
              </a:r>
              <a:endParaRPr lang="en-US" sz="2400" dirty="0" smtClean="0">
                <a:latin typeface="Times New Roman" pitchFamily="18" charset="0"/>
                <a:cs typeface="Times New Roman" pitchFamily="18" charset="0"/>
              </a:endParaRPr>
            </a:p>
          </p:txBody>
        </p:sp>
        <p:sp>
          <p:nvSpPr>
            <p:cNvPr id="44" name="TextBox 43"/>
            <p:cNvSpPr txBox="1"/>
            <p:nvPr/>
          </p:nvSpPr>
          <p:spPr>
            <a:xfrm>
              <a:off x="4644008" y="2953475"/>
              <a:ext cx="381000" cy="477054"/>
            </a:xfrm>
            <a:prstGeom prst="rect">
              <a:avLst/>
            </a:prstGeom>
            <a:noFill/>
          </p:spPr>
          <p:txBody>
            <a:bodyPr wrap="square" rtlCol="0">
              <a:spAutoFit/>
            </a:bodyPr>
            <a:lstStyle/>
            <a:p>
              <a:pPr lvl="0"/>
              <a:r>
                <a:rPr lang="en-US" sz="2400" dirty="0" smtClean="0">
                  <a:latin typeface="Times New Roman" pitchFamily="18" charset="0"/>
                  <a:cs typeface="Times New Roman" pitchFamily="18" charset="0"/>
                  <a:sym typeface="Wingdings" pitchFamily="2" charset="2"/>
                </a:rPr>
                <a:t></a:t>
              </a:r>
              <a:endParaRPr lang="en-US" sz="2400" dirty="0" smtClean="0">
                <a:latin typeface="Times New Roman" pitchFamily="18" charset="0"/>
                <a:cs typeface="Times New Roman" pitchFamily="18" charset="0"/>
              </a:endParaRPr>
            </a:p>
          </p:txBody>
        </p:sp>
        <p:sp>
          <p:nvSpPr>
            <p:cNvPr id="45" name="TextBox 44"/>
            <p:cNvSpPr txBox="1"/>
            <p:nvPr/>
          </p:nvSpPr>
          <p:spPr>
            <a:xfrm>
              <a:off x="4644008" y="3634543"/>
              <a:ext cx="381000" cy="477054"/>
            </a:xfrm>
            <a:prstGeom prst="rect">
              <a:avLst/>
            </a:prstGeom>
            <a:noFill/>
          </p:spPr>
          <p:txBody>
            <a:bodyPr wrap="square" rtlCol="0">
              <a:spAutoFit/>
            </a:bodyPr>
            <a:lstStyle/>
            <a:p>
              <a:pPr lvl="0"/>
              <a:r>
                <a:rPr lang="en-US" sz="2400" dirty="0" smtClean="0">
                  <a:latin typeface="Times New Roman" pitchFamily="18" charset="0"/>
                  <a:cs typeface="Times New Roman" pitchFamily="18" charset="0"/>
                  <a:sym typeface="Wingdings" pitchFamily="2" charset="2"/>
                </a:rPr>
                <a:t></a:t>
              </a:r>
              <a:endParaRPr lang="en-US" sz="2400" dirty="0" smtClean="0">
                <a:latin typeface="Times New Roman" pitchFamily="18" charset="0"/>
                <a:cs typeface="Times New Roman" pitchFamily="18" charset="0"/>
              </a:endParaRPr>
            </a:p>
          </p:txBody>
        </p:sp>
      </p:grpSp>
      <p:sp>
        <p:nvSpPr>
          <p:cNvPr id="48" name="Rectangle 47"/>
          <p:cNvSpPr/>
          <p:nvPr/>
        </p:nvSpPr>
        <p:spPr>
          <a:xfrm>
            <a:off x="5076056" y="2209800"/>
            <a:ext cx="1980000" cy="457200"/>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latin typeface="Times New Roman" pitchFamily="18" charset="0"/>
                <a:cs typeface="Times New Roman" pitchFamily="18" charset="0"/>
              </a:rPr>
              <a:t>Based on 1</a:t>
            </a:r>
            <a:endParaRPr lang="zh-CN" altLang="en-US" dirty="0">
              <a:solidFill>
                <a:schemeClr val="tx1"/>
              </a:solidFill>
              <a:latin typeface="Times New Roman" pitchFamily="18" charset="0"/>
              <a:cs typeface="Times New Roman" pitchFamily="18" charset="0"/>
            </a:endParaRPr>
          </a:p>
        </p:txBody>
      </p:sp>
      <p:sp>
        <p:nvSpPr>
          <p:cNvPr id="49" name="Rectangle 48"/>
          <p:cNvSpPr/>
          <p:nvPr/>
        </p:nvSpPr>
        <p:spPr>
          <a:xfrm>
            <a:off x="5076056" y="2895600"/>
            <a:ext cx="1980000" cy="457200"/>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latin typeface="Times New Roman" pitchFamily="18" charset="0"/>
                <a:cs typeface="Times New Roman" pitchFamily="18" charset="0"/>
              </a:rPr>
              <a:t>Based on 2</a:t>
            </a:r>
            <a:endParaRPr lang="zh-CN" altLang="en-US" dirty="0">
              <a:solidFill>
                <a:schemeClr val="tx1"/>
              </a:solidFill>
              <a:latin typeface="Times New Roman" pitchFamily="18" charset="0"/>
              <a:cs typeface="Times New Roman" pitchFamily="18" charset="0"/>
            </a:endParaRPr>
          </a:p>
        </p:txBody>
      </p:sp>
      <p:sp>
        <p:nvSpPr>
          <p:cNvPr id="50" name="Rectangle 49"/>
          <p:cNvSpPr/>
          <p:nvPr/>
        </p:nvSpPr>
        <p:spPr>
          <a:xfrm>
            <a:off x="5076056" y="3581400"/>
            <a:ext cx="1980000" cy="457200"/>
          </a:xfrm>
          <a:prstGeom prst="rect">
            <a:avLst/>
          </a:prstGeom>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latin typeface="Times New Roman" pitchFamily="18" charset="0"/>
                <a:cs typeface="Times New Roman" pitchFamily="18" charset="0"/>
              </a:rPr>
              <a:t>Based on 3</a:t>
            </a:r>
            <a:endParaRPr lang="zh-CN" altLang="en-US" dirty="0">
              <a:solidFill>
                <a:schemeClr val="tx1"/>
              </a:solidFill>
              <a:latin typeface="Times New Roman" pitchFamily="18" charset="0"/>
              <a:cs typeface="Times New Roman" pitchFamily="18" charset="0"/>
            </a:endParaRPr>
          </a:p>
        </p:txBody>
      </p:sp>
      <p:sp>
        <p:nvSpPr>
          <p:cNvPr id="51" name="Rectangle 50"/>
          <p:cNvSpPr/>
          <p:nvPr/>
        </p:nvSpPr>
        <p:spPr>
          <a:xfrm>
            <a:off x="5076056" y="4343400"/>
            <a:ext cx="1980000" cy="457200"/>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latin typeface="Times New Roman" pitchFamily="18" charset="0"/>
                <a:cs typeface="Times New Roman" pitchFamily="18" charset="0"/>
              </a:rPr>
              <a:t>… …</a:t>
            </a:r>
            <a:endParaRPr lang="zh-CN" altLang="en-US" dirty="0">
              <a:solidFill>
                <a:schemeClr val="tx1"/>
              </a:solidFill>
              <a:latin typeface="Times New Roman" pitchFamily="18" charset="0"/>
              <a:cs typeface="Times New Roman" pitchFamily="18" charset="0"/>
            </a:endParaRPr>
          </a:p>
        </p:txBody>
      </p:sp>
      <p:sp>
        <p:nvSpPr>
          <p:cNvPr id="52" name="Rectangle 51"/>
          <p:cNvSpPr/>
          <p:nvPr/>
        </p:nvSpPr>
        <p:spPr>
          <a:xfrm>
            <a:off x="5076056" y="5105400"/>
            <a:ext cx="1980000" cy="457200"/>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latin typeface="Times New Roman" pitchFamily="18" charset="0"/>
                <a:cs typeface="Times New Roman" pitchFamily="18" charset="0"/>
              </a:rPr>
              <a:t>Based on m</a:t>
            </a:r>
            <a:endParaRPr lang="zh-CN" altLang="en-US" dirty="0">
              <a:solidFill>
                <a:schemeClr val="tx1"/>
              </a:solidFill>
              <a:latin typeface="Times New Roman" pitchFamily="18" charset="0"/>
              <a:cs typeface="Times New Roman" pitchFamily="18" charset="0"/>
            </a:endParaRPr>
          </a:p>
        </p:txBody>
      </p:sp>
      <p:grpSp>
        <p:nvGrpSpPr>
          <p:cNvPr id="53" name="Group 40"/>
          <p:cNvGrpSpPr/>
          <p:nvPr/>
        </p:nvGrpSpPr>
        <p:grpSpPr>
          <a:xfrm>
            <a:off x="2915816" y="5733256"/>
            <a:ext cx="2569763" cy="648072"/>
            <a:chOff x="914400" y="6096000"/>
            <a:chExt cx="1777675" cy="830997"/>
          </a:xfrm>
        </p:grpSpPr>
        <p:sp>
          <p:nvSpPr>
            <p:cNvPr id="54" name="TextBox 53"/>
            <p:cNvSpPr txBox="1"/>
            <p:nvPr/>
          </p:nvSpPr>
          <p:spPr>
            <a:xfrm>
              <a:off x="914400" y="6096000"/>
              <a:ext cx="1524000" cy="830997"/>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400" b="1" i="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Data buyer:</a:t>
              </a:r>
              <a:endParaRPr lang="en-US" sz="2400" b="1" i="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endParaRPr>
            </a:p>
          </p:txBody>
        </p:sp>
        <p:sp>
          <p:nvSpPr>
            <p:cNvPr id="55" name="TextBox 54"/>
            <p:cNvSpPr txBox="1"/>
            <p:nvPr/>
          </p:nvSpPr>
          <p:spPr>
            <a:xfrm>
              <a:off x="2311075" y="6142300"/>
              <a:ext cx="381000" cy="477054"/>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lvl="0"/>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sym typeface="Wingdings" pitchFamily="2" charset="2"/>
                </a:rPr>
                <a:t></a:t>
              </a:r>
              <a:endPar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endParaRPr>
            </a:p>
          </p:txBody>
        </p:sp>
      </p:grpSp>
    </p:spTree>
    <p:custDataLst>
      <p:tags r:id="rId1"/>
    </p:custDataLst>
  </p:cSld>
  <p:clrMapOvr>
    <a:masterClrMapping/>
  </p:clrMapOvr>
  <p:transition advTm="9937"/>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Ideal Protection Strategies</a:t>
            </a:r>
            <a:endParaRPr lang="zh-CN" altLang="en-US" dirty="0"/>
          </a:p>
        </p:txBody>
      </p:sp>
      <p:graphicFrame>
        <p:nvGraphicFramePr>
          <p:cNvPr id="14" name="Diagram 13"/>
          <p:cNvGraphicFramePr/>
          <p:nvPr/>
        </p:nvGraphicFramePr>
        <p:xfrm>
          <a:off x="1447800" y="2082800"/>
          <a:ext cx="2743200" cy="3556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6" name="Down Arrow 15"/>
          <p:cNvSpPr/>
          <p:nvPr/>
        </p:nvSpPr>
        <p:spPr>
          <a:xfrm>
            <a:off x="609600" y="2133600"/>
            <a:ext cx="228600" cy="3505200"/>
          </a:xfrm>
          <a:prstGeom prst="downArrow">
            <a:avLst/>
          </a:prstGeom>
          <a:solidFill>
            <a:schemeClr val="tx2">
              <a:lumMod val="40000"/>
              <a:lumOff val="6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schemeClr val="tx1"/>
              </a:solidFill>
              <a:latin typeface="Times New Roman" pitchFamily="18" charset="0"/>
              <a:cs typeface="Times New Roman" pitchFamily="18" charset="0"/>
            </a:endParaRPr>
          </a:p>
        </p:txBody>
      </p:sp>
      <p:sp>
        <p:nvSpPr>
          <p:cNvPr id="17" name="TextBox 16"/>
          <p:cNvSpPr txBox="1"/>
          <p:nvPr/>
        </p:nvSpPr>
        <p:spPr>
          <a:xfrm>
            <a:off x="-381000" y="3576935"/>
            <a:ext cx="1295400" cy="461665"/>
          </a:xfrm>
          <a:prstGeom prst="rect">
            <a:avLst/>
          </a:prstGeom>
          <a:noFill/>
          <a:scene3d>
            <a:camera prst="orthographicFront">
              <a:rot lat="0" lon="0" rev="5400000"/>
            </a:camera>
            <a:lightRig rig="threePt" dir="t"/>
          </a:scene3d>
        </p:spPr>
        <p:txBody>
          <a:bodyPr wrap="square" rtlCol="0">
            <a:spAutoFit/>
          </a:bodyPr>
          <a:lstStyle/>
          <a:p>
            <a:r>
              <a:rPr lang="en-US" altLang="zh-CN" sz="2400" i="1" dirty="0" smtClean="0">
                <a:latin typeface="Times New Roman" pitchFamily="18" charset="0"/>
                <a:cs typeface="Times New Roman" pitchFamily="18" charset="0"/>
              </a:rPr>
              <a:t>stronger</a:t>
            </a:r>
            <a:endParaRPr lang="zh-CN" altLang="en-US" sz="2400" i="1" dirty="0">
              <a:latin typeface="Times New Roman" pitchFamily="18" charset="0"/>
              <a:cs typeface="Times New Roman" pitchFamily="18" charset="0"/>
            </a:endParaRPr>
          </a:p>
        </p:txBody>
      </p:sp>
      <p:sp>
        <p:nvSpPr>
          <p:cNvPr id="18" name="TextBox 17"/>
          <p:cNvSpPr txBox="1"/>
          <p:nvPr/>
        </p:nvSpPr>
        <p:spPr>
          <a:xfrm>
            <a:off x="838200" y="2209800"/>
            <a:ext cx="609600" cy="400110"/>
          </a:xfrm>
          <a:prstGeom prst="rect">
            <a:avLst/>
          </a:prstGeom>
          <a:noFill/>
        </p:spPr>
        <p:txBody>
          <a:bodyPr wrap="square" rtlCol="0">
            <a:spAutoFit/>
          </a:bodyPr>
          <a:lstStyle/>
          <a:p>
            <a:r>
              <a:rPr lang="en-US" altLang="zh-CN" sz="2000" b="1" i="1" dirty="0" smtClean="0">
                <a:latin typeface="Times New Roman" pitchFamily="18" charset="0"/>
                <a:cs typeface="Times New Roman" pitchFamily="18" charset="0"/>
              </a:rPr>
              <a:t>{u</a:t>
            </a:r>
            <a:r>
              <a:rPr lang="en-US" altLang="zh-CN" sz="2000" b="1" i="1" baseline="-25000" dirty="0" smtClean="0">
                <a:latin typeface="Times New Roman" pitchFamily="18" charset="0"/>
                <a:cs typeface="Times New Roman" pitchFamily="18" charset="0"/>
              </a:rPr>
              <a:t>1</a:t>
            </a:r>
            <a:r>
              <a:rPr lang="en-US" altLang="zh-CN" sz="2000" b="1" i="1" dirty="0" smtClean="0">
                <a:latin typeface="Times New Roman" pitchFamily="18" charset="0"/>
                <a:cs typeface="Times New Roman" pitchFamily="18" charset="0"/>
              </a:rPr>
              <a:t>}</a:t>
            </a:r>
            <a:endParaRPr lang="zh-CN" altLang="en-US" sz="2000" b="1" i="1" dirty="0">
              <a:latin typeface="Times New Roman" pitchFamily="18" charset="0"/>
              <a:cs typeface="Times New Roman" pitchFamily="18" charset="0"/>
            </a:endParaRPr>
          </a:p>
        </p:txBody>
      </p:sp>
      <p:sp>
        <p:nvSpPr>
          <p:cNvPr id="19" name="TextBox 18"/>
          <p:cNvSpPr txBox="1"/>
          <p:nvPr/>
        </p:nvSpPr>
        <p:spPr>
          <a:xfrm>
            <a:off x="838200" y="2891135"/>
            <a:ext cx="609600" cy="400110"/>
          </a:xfrm>
          <a:prstGeom prst="rect">
            <a:avLst/>
          </a:prstGeom>
          <a:noFill/>
        </p:spPr>
        <p:txBody>
          <a:bodyPr wrap="square" rtlCol="0">
            <a:spAutoFit/>
          </a:bodyPr>
          <a:lstStyle/>
          <a:p>
            <a:r>
              <a:rPr lang="en-US" altLang="zh-CN" sz="2000" b="1" i="1" dirty="0" smtClean="0">
                <a:latin typeface="Times New Roman" pitchFamily="18" charset="0"/>
                <a:cs typeface="Times New Roman" pitchFamily="18" charset="0"/>
              </a:rPr>
              <a:t>{u</a:t>
            </a:r>
            <a:r>
              <a:rPr lang="en-US" altLang="zh-CN" sz="2000" b="1" i="1" baseline="-25000" dirty="0" smtClean="0">
                <a:latin typeface="Times New Roman" pitchFamily="18" charset="0"/>
                <a:cs typeface="Times New Roman" pitchFamily="18" charset="0"/>
              </a:rPr>
              <a:t>2</a:t>
            </a:r>
            <a:r>
              <a:rPr lang="en-US" altLang="zh-CN" sz="2000" b="1" i="1" dirty="0" smtClean="0">
                <a:latin typeface="Times New Roman" pitchFamily="18" charset="0"/>
                <a:cs typeface="Times New Roman" pitchFamily="18" charset="0"/>
              </a:rPr>
              <a:t>}</a:t>
            </a:r>
            <a:endParaRPr lang="zh-CN" altLang="en-US" sz="2000" b="1" i="1" dirty="0">
              <a:latin typeface="Times New Roman" pitchFamily="18" charset="0"/>
              <a:cs typeface="Times New Roman" pitchFamily="18" charset="0"/>
            </a:endParaRPr>
          </a:p>
        </p:txBody>
      </p:sp>
      <p:sp>
        <p:nvSpPr>
          <p:cNvPr id="20" name="TextBox 19"/>
          <p:cNvSpPr txBox="1"/>
          <p:nvPr/>
        </p:nvSpPr>
        <p:spPr>
          <a:xfrm>
            <a:off x="838200" y="3581400"/>
            <a:ext cx="609600" cy="400110"/>
          </a:xfrm>
          <a:prstGeom prst="rect">
            <a:avLst/>
          </a:prstGeom>
          <a:noFill/>
        </p:spPr>
        <p:txBody>
          <a:bodyPr wrap="square" rtlCol="0">
            <a:spAutoFit/>
          </a:bodyPr>
          <a:lstStyle/>
          <a:p>
            <a:r>
              <a:rPr lang="en-US" altLang="zh-CN" sz="2000" b="1" i="1" dirty="0" smtClean="0">
                <a:latin typeface="Times New Roman" pitchFamily="18" charset="0"/>
                <a:cs typeface="Times New Roman" pitchFamily="18" charset="0"/>
              </a:rPr>
              <a:t>{u</a:t>
            </a:r>
            <a:r>
              <a:rPr lang="en-US" altLang="zh-CN" sz="2000" b="1" i="1" baseline="-25000" dirty="0" smtClean="0">
                <a:latin typeface="Times New Roman" pitchFamily="18" charset="0"/>
                <a:cs typeface="Times New Roman" pitchFamily="18" charset="0"/>
              </a:rPr>
              <a:t>3</a:t>
            </a:r>
            <a:r>
              <a:rPr lang="en-US" altLang="zh-CN" sz="2000" b="1" i="1" dirty="0" smtClean="0">
                <a:latin typeface="Times New Roman" pitchFamily="18" charset="0"/>
                <a:cs typeface="Times New Roman" pitchFamily="18" charset="0"/>
              </a:rPr>
              <a:t>}</a:t>
            </a:r>
            <a:endParaRPr lang="zh-CN" altLang="en-US" sz="2000" b="1" i="1" dirty="0">
              <a:latin typeface="Times New Roman" pitchFamily="18" charset="0"/>
              <a:cs typeface="Times New Roman" pitchFamily="18" charset="0"/>
            </a:endParaRPr>
          </a:p>
        </p:txBody>
      </p:sp>
      <p:sp>
        <p:nvSpPr>
          <p:cNvPr id="21" name="TextBox 20"/>
          <p:cNvSpPr txBox="1"/>
          <p:nvPr/>
        </p:nvSpPr>
        <p:spPr>
          <a:xfrm>
            <a:off x="838200" y="4267200"/>
            <a:ext cx="609600" cy="400110"/>
          </a:xfrm>
          <a:prstGeom prst="rect">
            <a:avLst/>
          </a:prstGeom>
          <a:noFill/>
        </p:spPr>
        <p:txBody>
          <a:bodyPr wrap="square" rtlCol="0">
            <a:spAutoFit/>
          </a:bodyPr>
          <a:lstStyle/>
          <a:p>
            <a:r>
              <a:rPr lang="en-US" altLang="zh-CN" sz="2000" b="1" i="1" dirty="0" smtClean="0">
                <a:latin typeface="Times New Roman" pitchFamily="18" charset="0"/>
                <a:cs typeface="Times New Roman" pitchFamily="18" charset="0"/>
              </a:rPr>
              <a:t>{u</a:t>
            </a:r>
            <a:r>
              <a:rPr lang="en-US" altLang="zh-CN" sz="2000" b="1" i="1" baseline="-25000" dirty="0" smtClean="0">
                <a:latin typeface="Times New Roman" pitchFamily="18" charset="0"/>
                <a:cs typeface="Times New Roman" pitchFamily="18" charset="0"/>
              </a:rPr>
              <a:t>4</a:t>
            </a:r>
            <a:r>
              <a:rPr lang="en-US" altLang="zh-CN" sz="2000" b="1" i="1" dirty="0" smtClean="0">
                <a:latin typeface="Times New Roman" pitchFamily="18" charset="0"/>
                <a:cs typeface="Times New Roman" pitchFamily="18" charset="0"/>
              </a:rPr>
              <a:t>}</a:t>
            </a:r>
            <a:endParaRPr lang="zh-CN" altLang="en-US" sz="2000" b="1" i="1" dirty="0">
              <a:latin typeface="Times New Roman" pitchFamily="18" charset="0"/>
              <a:cs typeface="Times New Roman" pitchFamily="18" charset="0"/>
            </a:endParaRPr>
          </a:p>
        </p:txBody>
      </p:sp>
      <p:sp>
        <p:nvSpPr>
          <p:cNvPr id="22" name="TextBox 21"/>
          <p:cNvSpPr txBox="1"/>
          <p:nvPr/>
        </p:nvSpPr>
        <p:spPr>
          <a:xfrm>
            <a:off x="838200" y="5024735"/>
            <a:ext cx="609600" cy="400110"/>
          </a:xfrm>
          <a:prstGeom prst="rect">
            <a:avLst/>
          </a:prstGeom>
          <a:noFill/>
        </p:spPr>
        <p:txBody>
          <a:bodyPr wrap="square" rtlCol="0">
            <a:spAutoFit/>
          </a:bodyPr>
          <a:lstStyle/>
          <a:p>
            <a:r>
              <a:rPr lang="en-US" altLang="zh-CN" sz="2000" b="1" i="1" dirty="0" smtClean="0">
                <a:latin typeface="Times New Roman" pitchFamily="18" charset="0"/>
                <a:cs typeface="Times New Roman" pitchFamily="18" charset="0"/>
              </a:rPr>
              <a:t>{u</a:t>
            </a:r>
            <a:r>
              <a:rPr lang="en-US" altLang="zh-CN" sz="2000" b="1" i="1" baseline="-25000" dirty="0" smtClean="0">
                <a:latin typeface="Times New Roman" pitchFamily="18" charset="0"/>
                <a:cs typeface="Times New Roman" pitchFamily="18" charset="0"/>
              </a:rPr>
              <a:t>5</a:t>
            </a:r>
            <a:r>
              <a:rPr lang="en-US" altLang="zh-CN" sz="2000" b="1" i="1" dirty="0" smtClean="0">
                <a:latin typeface="Times New Roman" pitchFamily="18" charset="0"/>
                <a:cs typeface="Times New Roman" pitchFamily="18" charset="0"/>
              </a:rPr>
              <a:t>}</a:t>
            </a:r>
            <a:endParaRPr lang="zh-CN" altLang="en-US" sz="2000" b="1" i="1" dirty="0">
              <a:latin typeface="Times New Roman" pitchFamily="18" charset="0"/>
              <a:cs typeface="Times New Roman" pitchFamily="18" charset="0"/>
            </a:endParaRPr>
          </a:p>
        </p:txBody>
      </p:sp>
      <p:sp>
        <p:nvSpPr>
          <p:cNvPr id="35" name="TextBox 34"/>
          <p:cNvSpPr txBox="1"/>
          <p:nvPr/>
        </p:nvSpPr>
        <p:spPr>
          <a:xfrm>
            <a:off x="7279704" y="2231975"/>
            <a:ext cx="1828800" cy="369332"/>
          </a:xfrm>
          <a:prstGeom prst="rect">
            <a:avLst/>
          </a:prstGeom>
          <a:noFill/>
          <a:ln>
            <a:solidFill>
              <a:srgbClr val="FF0000"/>
            </a:solidFill>
          </a:ln>
        </p:spPr>
        <p:txBody>
          <a:bodyPr wrap="square" rtlCol="0">
            <a:spAutoFit/>
          </a:bodyPr>
          <a:lstStyle/>
          <a:p>
            <a:r>
              <a:rPr lang="en-US" altLang="zh-CN" sz="1800" i="1" dirty="0" smtClean="0">
                <a:latin typeface="Times New Roman" pitchFamily="18" charset="0"/>
                <a:cs typeface="Times New Roman" pitchFamily="18" charset="0"/>
              </a:rPr>
              <a:t>Prevented for {u</a:t>
            </a:r>
            <a:r>
              <a:rPr lang="en-US" altLang="zh-CN" sz="1800" i="1" baseline="-25000" dirty="0" smtClean="0">
                <a:latin typeface="Times New Roman" pitchFamily="18" charset="0"/>
                <a:cs typeface="Times New Roman" pitchFamily="18" charset="0"/>
              </a:rPr>
              <a:t>1</a:t>
            </a:r>
            <a:r>
              <a:rPr lang="en-US" altLang="zh-CN" sz="1800" i="1" dirty="0" smtClean="0">
                <a:latin typeface="Times New Roman" pitchFamily="18" charset="0"/>
                <a:cs typeface="Times New Roman" pitchFamily="18" charset="0"/>
              </a:rPr>
              <a:t>}</a:t>
            </a:r>
            <a:endParaRPr lang="zh-CN" altLang="en-US" sz="1800" i="1" dirty="0">
              <a:latin typeface="Times New Roman" pitchFamily="18" charset="0"/>
              <a:cs typeface="Times New Roman" pitchFamily="18" charset="0"/>
            </a:endParaRPr>
          </a:p>
        </p:txBody>
      </p:sp>
      <p:sp>
        <p:nvSpPr>
          <p:cNvPr id="36" name="TextBox 35"/>
          <p:cNvSpPr txBox="1"/>
          <p:nvPr/>
        </p:nvSpPr>
        <p:spPr>
          <a:xfrm>
            <a:off x="7279704" y="2954898"/>
            <a:ext cx="1828800" cy="369332"/>
          </a:xfrm>
          <a:prstGeom prst="rect">
            <a:avLst/>
          </a:prstGeom>
          <a:noFill/>
          <a:ln>
            <a:solidFill>
              <a:srgbClr val="FF0000"/>
            </a:solidFill>
          </a:ln>
        </p:spPr>
        <p:txBody>
          <a:bodyPr wrap="square" rtlCol="0">
            <a:spAutoFit/>
          </a:bodyPr>
          <a:lstStyle/>
          <a:p>
            <a:r>
              <a:rPr lang="en-US" altLang="zh-CN" sz="1800" i="1" dirty="0" smtClean="0">
                <a:latin typeface="Times New Roman" pitchFamily="18" charset="0"/>
                <a:cs typeface="Times New Roman" pitchFamily="18" charset="0"/>
              </a:rPr>
              <a:t>Prevented for {u</a:t>
            </a:r>
            <a:r>
              <a:rPr lang="en-US" altLang="zh-CN" sz="1800" i="1" baseline="-25000" dirty="0" smtClean="0">
                <a:latin typeface="Times New Roman" pitchFamily="18" charset="0"/>
                <a:cs typeface="Times New Roman" pitchFamily="18" charset="0"/>
              </a:rPr>
              <a:t>2</a:t>
            </a:r>
            <a:r>
              <a:rPr lang="en-US" altLang="zh-CN" sz="1800" i="1" dirty="0" smtClean="0">
                <a:latin typeface="Times New Roman" pitchFamily="18" charset="0"/>
                <a:cs typeface="Times New Roman" pitchFamily="18" charset="0"/>
              </a:rPr>
              <a:t>}</a:t>
            </a:r>
            <a:endParaRPr lang="zh-CN" altLang="en-US" sz="1800" i="1" dirty="0">
              <a:latin typeface="Times New Roman" pitchFamily="18" charset="0"/>
              <a:cs typeface="Times New Roman" pitchFamily="18" charset="0"/>
            </a:endParaRPr>
          </a:p>
        </p:txBody>
      </p:sp>
      <p:sp>
        <p:nvSpPr>
          <p:cNvPr id="37" name="TextBox 36"/>
          <p:cNvSpPr txBox="1"/>
          <p:nvPr/>
        </p:nvSpPr>
        <p:spPr>
          <a:xfrm>
            <a:off x="7279704" y="3663250"/>
            <a:ext cx="1828800" cy="369332"/>
          </a:xfrm>
          <a:prstGeom prst="rect">
            <a:avLst/>
          </a:prstGeom>
          <a:noFill/>
          <a:ln>
            <a:solidFill>
              <a:srgbClr val="FF0000"/>
            </a:solidFill>
          </a:ln>
        </p:spPr>
        <p:txBody>
          <a:bodyPr wrap="square" rtlCol="0">
            <a:spAutoFit/>
          </a:bodyPr>
          <a:lstStyle/>
          <a:p>
            <a:r>
              <a:rPr lang="en-US" altLang="zh-CN" sz="1800" i="1" dirty="0" smtClean="0">
                <a:latin typeface="Times New Roman" pitchFamily="18" charset="0"/>
                <a:cs typeface="Times New Roman" pitchFamily="18" charset="0"/>
              </a:rPr>
              <a:t>Prevented for {u</a:t>
            </a:r>
            <a:r>
              <a:rPr lang="en-US" altLang="zh-CN" sz="1800" i="1" baseline="-25000" dirty="0" smtClean="0">
                <a:latin typeface="Times New Roman" pitchFamily="18" charset="0"/>
                <a:cs typeface="Times New Roman" pitchFamily="18" charset="0"/>
              </a:rPr>
              <a:t>3</a:t>
            </a:r>
            <a:r>
              <a:rPr lang="en-US" altLang="zh-CN" sz="1800" i="1" dirty="0" smtClean="0">
                <a:latin typeface="Times New Roman" pitchFamily="18" charset="0"/>
                <a:cs typeface="Times New Roman" pitchFamily="18" charset="0"/>
              </a:rPr>
              <a:t>}</a:t>
            </a:r>
            <a:endParaRPr lang="zh-CN" altLang="en-US" sz="1800" i="1" dirty="0">
              <a:latin typeface="Times New Roman" pitchFamily="18" charset="0"/>
              <a:cs typeface="Times New Roman" pitchFamily="18" charset="0"/>
            </a:endParaRPr>
          </a:p>
        </p:txBody>
      </p:sp>
      <p:sp>
        <p:nvSpPr>
          <p:cNvPr id="38" name="TextBox 37"/>
          <p:cNvSpPr txBox="1"/>
          <p:nvPr/>
        </p:nvSpPr>
        <p:spPr>
          <a:xfrm>
            <a:off x="7279704" y="5219908"/>
            <a:ext cx="1828800" cy="369332"/>
          </a:xfrm>
          <a:prstGeom prst="rect">
            <a:avLst/>
          </a:prstGeom>
          <a:noFill/>
          <a:ln>
            <a:solidFill>
              <a:srgbClr val="FF0000"/>
            </a:solidFill>
          </a:ln>
        </p:spPr>
        <p:txBody>
          <a:bodyPr wrap="square" rtlCol="0">
            <a:spAutoFit/>
          </a:bodyPr>
          <a:lstStyle/>
          <a:p>
            <a:r>
              <a:rPr lang="en-US" altLang="zh-CN" sz="1800" i="1" dirty="0" smtClean="0">
                <a:latin typeface="Times New Roman" pitchFamily="18" charset="0"/>
                <a:cs typeface="Times New Roman" pitchFamily="18" charset="0"/>
              </a:rPr>
              <a:t>Prevented for {u</a:t>
            </a:r>
            <a:r>
              <a:rPr lang="en-US" altLang="zh-CN" sz="1800" i="1" baseline="-25000" dirty="0" smtClean="0">
                <a:latin typeface="Times New Roman" pitchFamily="18" charset="0"/>
                <a:cs typeface="Times New Roman" pitchFamily="18" charset="0"/>
              </a:rPr>
              <a:t>m</a:t>
            </a:r>
            <a:r>
              <a:rPr lang="en-US" altLang="zh-CN" sz="1800" i="1" dirty="0" smtClean="0">
                <a:latin typeface="Times New Roman" pitchFamily="18" charset="0"/>
                <a:cs typeface="Times New Roman" pitchFamily="18" charset="0"/>
              </a:rPr>
              <a:t>}</a:t>
            </a:r>
            <a:endParaRPr lang="zh-CN" altLang="en-US" sz="1800" i="1" dirty="0">
              <a:latin typeface="Times New Roman" pitchFamily="18" charset="0"/>
              <a:cs typeface="Times New Roman" pitchFamily="18" charset="0"/>
            </a:endParaRPr>
          </a:p>
        </p:txBody>
      </p:sp>
      <p:sp>
        <p:nvSpPr>
          <p:cNvPr id="39" name="TextBox 38"/>
          <p:cNvSpPr txBox="1"/>
          <p:nvPr/>
        </p:nvSpPr>
        <p:spPr>
          <a:xfrm>
            <a:off x="7736904" y="4381708"/>
            <a:ext cx="804672" cy="369332"/>
          </a:xfrm>
          <a:prstGeom prst="rect">
            <a:avLst/>
          </a:prstGeom>
          <a:noFill/>
          <a:ln>
            <a:solidFill>
              <a:srgbClr val="FF0000"/>
            </a:solidFill>
          </a:ln>
        </p:spPr>
        <p:txBody>
          <a:bodyPr wrap="square" rtlCol="0">
            <a:spAutoFit/>
          </a:bodyPr>
          <a:lstStyle/>
          <a:p>
            <a:r>
              <a:rPr lang="en-US" altLang="zh-CN" sz="1800" i="1" dirty="0" smtClean="0">
                <a:latin typeface="Times New Roman" pitchFamily="18" charset="0"/>
                <a:cs typeface="Times New Roman" pitchFamily="18" charset="0"/>
              </a:rPr>
              <a:t>… …</a:t>
            </a:r>
            <a:endParaRPr lang="zh-CN" altLang="en-US" sz="1800" i="1" dirty="0">
              <a:latin typeface="Times New Roman" pitchFamily="18" charset="0"/>
              <a:cs typeface="Times New Roman" pitchFamily="18" charset="0"/>
            </a:endParaRPr>
          </a:p>
        </p:txBody>
      </p:sp>
      <p:grpSp>
        <p:nvGrpSpPr>
          <p:cNvPr id="4" name="Group 40"/>
          <p:cNvGrpSpPr/>
          <p:nvPr/>
        </p:nvGrpSpPr>
        <p:grpSpPr>
          <a:xfrm>
            <a:off x="2915816" y="5733256"/>
            <a:ext cx="2569763" cy="648072"/>
            <a:chOff x="914400" y="6096000"/>
            <a:chExt cx="1777675" cy="830997"/>
          </a:xfrm>
        </p:grpSpPr>
        <p:sp>
          <p:nvSpPr>
            <p:cNvPr id="42" name="TextBox 41"/>
            <p:cNvSpPr txBox="1"/>
            <p:nvPr/>
          </p:nvSpPr>
          <p:spPr>
            <a:xfrm>
              <a:off x="914400" y="6096000"/>
              <a:ext cx="1524000" cy="830997"/>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400" b="1" i="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Data buyer:</a:t>
              </a:r>
              <a:endParaRPr lang="en-US" sz="2400" b="1" i="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endParaRPr>
            </a:p>
          </p:txBody>
        </p:sp>
        <p:sp>
          <p:nvSpPr>
            <p:cNvPr id="43" name="TextBox 42"/>
            <p:cNvSpPr txBox="1"/>
            <p:nvPr/>
          </p:nvSpPr>
          <p:spPr>
            <a:xfrm>
              <a:off x="2311075" y="6142300"/>
              <a:ext cx="381000" cy="477054"/>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lvl="0"/>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sym typeface="Wingdings" pitchFamily="2" charset="2"/>
                </a:rPr>
                <a:t></a:t>
              </a:r>
              <a:endPar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endParaRPr>
            </a:p>
          </p:txBody>
        </p:sp>
      </p:grpSp>
      <p:sp>
        <p:nvSpPr>
          <p:cNvPr id="41" name="Date Placeholder 40"/>
          <p:cNvSpPr>
            <a:spLocks noGrp="1"/>
          </p:cNvSpPr>
          <p:nvPr>
            <p:ph type="dt" sz="half" idx="10"/>
          </p:nvPr>
        </p:nvSpPr>
        <p:spPr/>
        <p:txBody>
          <a:bodyPr/>
          <a:lstStyle/>
          <a:p>
            <a:pPr>
              <a:defRPr/>
            </a:pPr>
            <a:fld id="{45114887-4917-4C0D-9D6C-C6A35BB56B20}" type="datetime1">
              <a:rPr lang="en-US" altLang="zh-CN" smtClean="0"/>
              <a:pPr>
                <a:defRPr/>
              </a:pPr>
              <a:t>9/1/2011</a:t>
            </a:fld>
            <a:endParaRPr lang="en-US" altLang="zh-CN"/>
          </a:p>
        </p:txBody>
      </p:sp>
      <p:sp>
        <p:nvSpPr>
          <p:cNvPr id="47" name="TextBox 46"/>
          <p:cNvSpPr txBox="1"/>
          <p:nvPr/>
        </p:nvSpPr>
        <p:spPr>
          <a:xfrm>
            <a:off x="1143000" y="1676400"/>
            <a:ext cx="3657600" cy="477054"/>
          </a:xfrm>
          <a:prstGeom prst="rect">
            <a:avLst/>
          </a:prstGeom>
          <a:noFill/>
        </p:spPr>
        <p:txBody>
          <a:bodyPr wrap="square" rtlCol="0">
            <a:spAutoFit/>
          </a:bodyPr>
          <a:lstStyle/>
          <a:p>
            <a:r>
              <a:rPr lang="en-US" altLang="zh-CN" sz="2400" i="1" dirty="0" smtClean="0">
                <a:latin typeface="Times New Roman" pitchFamily="18" charset="0"/>
                <a:cs typeface="Times New Roman" pitchFamily="18" charset="0"/>
              </a:rPr>
              <a:t>Published Information </a:t>
            </a:r>
            <a:endParaRPr lang="zh-CN" altLang="en-US" sz="2400" i="1" dirty="0">
              <a:latin typeface="Times New Roman" pitchFamily="18" charset="0"/>
              <a:cs typeface="Times New Roman" pitchFamily="18" charset="0"/>
            </a:endParaRPr>
          </a:p>
        </p:txBody>
      </p:sp>
      <p:sp>
        <p:nvSpPr>
          <p:cNvPr id="48" name="TextBox 47"/>
          <p:cNvSpPr txBox="1"/>
          <p:nvPr/>
        </p:nvSpPr>
        <p:spPr>
          <a:xfrm>
            <a:off x="4499992" y="1655802"/>
            <a:ext cx="3124200" cy="477054"/>
          </a:xfrm>
          <a:prstGeom prst="rect">
            <a:avLst/>
          </a:prstGeom>
          <a:noFill/>
        </p:spPr>
        <p:txBody>
          <a:bodyPr wrap="square" rtlCol="0">
            <a:spAutoFit/>
          </a:bodyPr>
          <a:lstStyle/>
          <a:p>
            <a:r>
              <a:rPr lang="en-US" altLang="zh-CN" sz="2400" i="1" dirty="0" smtClean="0">
                <a:latin typeface="Times New Roman" pitchFamily="18" charset="0"/>
                <a:cs typeface="Times New Roman" pitchFamily="18" charset="0"/>
              </a:rPr>
              <a:t>Corresponding Attacks</a:t>
            </a:r>
            <a:endParaRPr lang="zh-CN" altLang="en-US" sz="2400" i="1" dirty="0">
              <a:latin typeface="Times New Roman" pitchFamily="18" charset="0"/>
              <a:cs typeface="Times New Roman" pitchFamily="18" charset="0"/>
            </a:endParaRPr>
          </a:p>
        </p:txBody>
      </p:sp>
      <p:sp>
        <p:nvSpPr>
          <p:cNvPr id="49" name="TextBox 48"/>
          <p:cNvSpPr txBox="1"/>
          <p:nvPr/>
        </p:nvSpPr>
        <p:spPr>
          <a:xfrm>
            <a:off x="7380312" y="1844824"/>
            <a:ext cx="1295400" cy="400110"/>
          </a:xfrm>
          <a:prstGeom prst="rect">
            <a:avLst/>
          </a:prstGeom>
          <a:noFill/>
        </p:spPr>
        <p:txBody>
          <a:bodyPr wrap="square" rtlCol="0">
            <a:spAutoFit/>
          </a:bodyPr>
          <a:lstStyle/>
          <a:p>
            <a:r>
              <a:rPr lang="en-US" altLang="zh-CN" sz="2000" dirty="0" smtClean="0">
                <a:latin typeface="Times New Roman" pitchFamily="18" charset="0"/>
                <a:cs typeface="Times New Roman" pitchFamily="18" charset="0"/>
              </a:rPr>
              <a:t>Request</a:t>
            </a:r>
            <a:endParaRPr lang="zh-CN" altLang="en-US" sz="2000" dirty="0">
              <a:latin typeface="Times New Roman" pitchFamily="18" charset="0"/>
              <a:cs typeface="Times New Roman" pitchFamily="18" charset="0"/>
            </a:endParaRPr>
          </a:p>
        </p:txBody>
      </p:sp>
      <p:grpSp>
        <p:nvGrpSpPr>
          <p:cNvPr id="50" name="Group 28"/>
          <p:cNvGrpSpPr/>
          <p:nvPr/>
        </p:nvGrpSpPr>
        <p:grpSpPr>
          <a:xfrm>
            <a:off x="4644008" y="2286000"/>
            <a:ext cx="381000" cy="3331272"/>
            <a:chOff x="4876800" y="2286000"/>
            <a:chExt cx="381000" cy="3331272"/>
          </a:xfrm>
        </p:grpSpPr>
        <p:sp>
          <p:nvSpPr>
            <p:cNvPr id="51" name="TextBox 50"/>
            <p:cNvSpPr txBox="1"/>
            <p:nvPr/>
          </p:nvSpPr>
          <p:spPr>
            <a:xfrm>
              <a:off x="4876800" y="2286000"/>
              <a:ext cx="381000" cy="477054"/>
            </a:xfrm>
            <a:prstGeom prst="rect">
              <a:avLst/>
            </a:prstGeom>
            <a:noFill/>
          </p:spPr>
          <p:txBody>
            <a:bodyPr wrap="square" rtlCol="0">
              <a:spAutoFit/>
            </a:bodyPr>
            <a:lstStyle/>
            <a:p>
              <a:pPr lvl="0"/>
              <a:r>
                <a:rPr lang="en-US" sz="2400" dirty="0" smtClean="0">
                  <a:latin typeface="Times New Roman" pitchFamily="18" charset="0"/>
                  <a:cs typeface="Times New Roman" pitchFamily="18" charset="0"/>
                  <a:sym typeface="Wingdings" pitchFamily="2" charset="2"/>
                </a:rPr>
                <a:t></a:t>
              </a:r>
              <a:endParaRPr lang="en-US" sz="2400" dirty="0" smtClean="0">
                <a:latin typeface="Times New Roman" pitchFamily="18" charset="0"/>
                <a:cs typeface="Times New Roman" pitchFamily="18" charset="0"/>
              </a:endParaRPr>
            </a:p>
          </p:txBody>
        </p:sp>
        <p:sp>
          <p:nvSpPr>
            <p:cNvPr id="52" name="TextBox 51"/>
            <p:cNvSpPr txBox="1"/>
            <p:nvPr/>
          </p:nvSpPr>
          <p:spPr>
            <a:xfrm>
              <a:off x="4876800" y="2953475"/>
              <a:ext cx="381000" cy="477054"/>
            </a:xfrm>
            <a:prstGeom prst="rect">
              <a:avLst/>
            </a:prstGeom>
            <a:noFill/>
          </p:spPr>
          <p:txBody>
            <a:bodyPr wrap="square" rtlCol="0">
              <a:spAutoFit/>
            </a:bodyPr>
            <a:lstStyle/>
            <a:p>
              <a:pPr lvl="0"/>
              <a:r>
                <a:rPr lang="en-US" sz="2400" dirty="0" smtClean="0">
                  <a:latin typeface="Times New Roman" pitchFamily="18" charset="0"/>
                  <a:cs typeface="Times New Roman" pitchFamily="18" charset="0"/>
                  <a:sym typeface="Wingdings" pitchFamily="2" charset="2"/>
                </a:rPr>
                <a:t></a:t>
              </a:r>
              <a:endParaRPr lang="en-US" sz="2400" dirty="0" smtClean="0">
                <a:latin typeface="Times New Roman" pitchFamily="18" charset="0"/>
                <a:cs typeface="Times New Roman" pitchFamily="18" charset="0"/>
              </a:endParaRPr>
            </a:p>
          </p:txBody>
        </p:sp>
        <p:sp>
          <p:nvSpPr>
            <p:cNvPr id="53" name="TextBox 52"/>
            <p:cNvSpPr txBox="1"/>
            <p:nvPr/>
          </p:nvSpPr>
          <p:spPr>
            <a:xfrm>
              <a:off x="4876800" y="3634543"/>
              <a:ext cx="381000" cy="477054"/>
            </a:xfrm>
            <a:prstGeom prst="rect">
              <a:avLst/>
            </a:prstGeom>
            <a:noFill/>
          </p:spPr>
          <p:txBody>
            <a:bodyPr wrap="square" rtlCol="0">
              <a:spAutoFit/>
            </a:bodyPr>
            <a:lstStyle/>
            <a:p>
              <a:pPr lvl="0"/>
              <a:r>
                <a:rPr lang="en-US" sz="2400" dirty="0" smtClean="0">
                  <a:latin typeface="Times New Roman" pitchFamily="18" charset="0"/>
                  <a:cs typeface="Times New Roman" pitchFamily="18" charset="0"/>
                  <a:sym typeface="Wingdings" pitchFamily="2" charset="2"/>
                </a:rPr>
                <a:t></a:t>
              </a:r>
              <a:endParaRPr lang="en-US" sz="2400" dirty="0" smtClean="0">
                <a:latin typeface="Times New Roman" pitchFamily="18" charset="0"/>
                <a:cs typeface="Times New Roman" pitchFamily="18" charset="0"/>
              </a:endParaRPr>
            </a:p>
          </p:txBody>
        </p:sp>
        <p:sp>
          <p:nvSpPr>
            <p:cNvPr id="54" name="TextBox 53"/>
            <p:cNvSpPr txBox="1"/>
            <p:nvPr/>
          </p:nvSpPr>
          <p:spPr>
            <a:xfrm>
              <a:off x="4876800" y="4378218"/>
              <a:ext cx="381000" cy="477054"/>
            </a:xfrm>
            <a:prstGeom prst="rect">
              <a:avLst/>
            </a:prstGeom>
            <a:noFill/>
          </p:spPr>
          <p:txBody>
            <a:bodyPr wrap="square" rtlCol="0">
              <a:spAutoFit/>
            </a:bodyPr>
            <a:lstStyle/>
            <a:p>
              <a:pPr lvl="0"/>
              <a:r>
                <a:rPr lang="en-US" sz="2400" dirty="0" smtClean="0">
                  <a:latin typeface="Times New Roman" pitchFamily="18" charset="0"/>
                  <a:cs typeface="Times New Roman" pitchFamily="18" charset="0"/>
                  <a:sym typeface="Wingdings" pitchFamily="2" charset="2"/>
                </a:rPr>
                <a:t></a:t>
              </a:r>
              <a:endParaRPr lang="en-US" sz="2400" dirty="0" smtClean="0">
                <a:latin typeface="Times New Roman" pitchFamily="18" charset="0"/>
                <a:cs typeface="Times New Roman" pitchFamily="18" charset="0"/>
              </a:endParaRPr>
            </a:p>
          </p:txBody>
        </p:sp>
        <p:sp>
          <p:nvSpPr>
            <p:cNvPr id="55" name="TextBox 54"/>
            <p:cNvSpPr txBox="1"/>
            <p:nvPr/>
          </p:nvSpPr>
          <p:spPr>
            <a:xfrm>
              <a:off x="4876800" y="5140218"/>
              <a:ext cx="381000" cy="477054"/>
            </a:xfrm>
            <a:prstGeom prst="rect">
              <a:avLst/>
            </a:prstGeom>
            <a:noFill/>
          </p:spPr>
          <p:txBody>
            <a:bodyPr wrap="square" rtlCol="0">
              <a:spAutoFit/>
            </a:bodyPr>
            <a:lstStyle/>
            <a:p>
              <a:pPr lvl="0"/>
              <a:r>
                <a:rPr lang="en-US" sz="2400" dirty="0" smtClean="0">
                  <a:latin typeface="Times New Roman" pitchFamily="18" charset="0"/>
                  <a:cs typeface="Times New Roman" pitchFamily="18" charset="0"/>
                  <a:sym typeface="Wingdings" pitchFamily="2" charset="2"/>
                </a:rPr>
                <a:t></a:t>
              </a:r>
              <a:endParaRPr lang="en-US" sz="2400" dirty="0" smtClean="0">
                <a:latin typeface="Times New Roman" pitchFamily="18" charset="0"/>
                <a:cs typeface="Times New Roman" pitchFamily="18" charset="0"/>
              </a:endParaRPr>
            </a:p>
          </p:txBody>
        </p:sp>
      </p:grpSp>
      <p:sp>
        <p:nvSpPr>
          <p:cNvPr id="56" name="Rectangle 55"/>
          <p:cNvSpPr/>
          <p:nvPr/>
        </p:nvSpPr>
        <p:spPr>
          <a:xfrm>
            <a:off x="5076056" y="2209800"/>
            <a:ext cx="1980000" cy="457200"/>
          </a:xfrm>
          <a:prstGeom prst="rect">
            <a:avLst/>
          </a:prstGeom>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latin typeface="Times New Roman" pitchFamily="18" charset="0"/>
                <a:cs typeface="Times New Roman" pitchFamily="18" charset="0"/>
              </a:rPr>
              <a:t>Based on 1</a:t>
            </a:r>
            <a:endParaRPr lang="zh-CN" altLang="en-US" dirty="0">
              <a:solidFill>
                <a:schemeClr val="tx1"/>
              </a:solidFill>
              <a:latin typeface="Times New Roman" pitchFamily="18" charset="0"/>
              <a:cs typeface="Times New Roman" pitchFamily="18" charset="0"/>
            </a:endParaRPr>
          </a:p>
        </p:txBody>
      </p:sp>
      <p:sp>
        <p:nvSpPr>
          <p:cNvPr id="57" name="Rectangle 56"/>
          <p:cNvSpPr/>
          <p:nvPr/>
        </p:nvSpPr>
        <p:spPr>
          <a:xfrm>
            <a:off x="5076056" y="2895600"/>
            <a:ext cx="1980000" cy="457200"/>
          </a:xfrm>
          <a:prstGeom prst="rect">
            <a:avLst/>
          </a:prstGeom>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latin typeface="Times New Roman" pitchFamily="18" charset="0"/>
                <a:cs typeface="Times New Roman" pitchFamily="18" charset="0"/>
              </a:rPr>
              <a:t>Based on 2</a:t>
            </a:r>
            <a:endParaRPr lang="zh-CN" altLang="en-US" dirty="0">
              <a:solidFill>
                <a:schemeClr val="tx1"/>
              </a:solidFill>
              <a:latin typeface="Times New Roman" pitchFamily="18" charset="0"/>
              <a:cs typeface="Times New Roman" pitchFamily="18" charset="0"/>
            </a:endParaRPr>
          </a:p>
        </p:txBody>
      </p:sp>
      <p:sp>
        <p:nvSpPr>
          <p:cNvPr id="58" name="Rectangle 57"/>
          <p:cNvSpPr/>
          <p:nvPr/>
        </p:nvSpPr>
        <p:spPr>
          <a:xfrm>
            <a:off x="5076056" y="3581400"/>
            <a:ext cx="1980000" cy="457200"/>
          </a:xfrm>
          <a:prstGeom prst="rect">
            <a:avLst/>
          </a:prstGeom>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latin typeface="Times New Roman" pitchFamily="18" charset="0"/>
                <a:cs typeface="Times New Roman" pitchFamily="18" charset="0"/>
              </a:rPr>
              <a:t>Based on 3</a:t>
            </a:r>
            <a:endParaRPr lang="zh-CN" altLang="en-US" dirty="0">
              <a:solidFill>
                <a:schemeClr val="tx1"/>
              </a:solidFill>
              <a:latin typeface="Times New Roman" pitchFamily="18" charset="0"/>
              <a:cs typeface="Times New Roman" pitchFamily="18" charset="0"/>
            </a:endParaRPr>
          </a:p>
        </p:txBody>
      </p:sp>
      <p:sp>
        <p:nvSpPr>
          <p:cNvPr id="59" name="Rectangle 58"/>
          <p:cNvSpPr/>
          <p:nvPr/>
        </p:nvSpPr>
        <p:spPr>
          <a:xfrm>
            <a:off x="5076056" y="4343400"/>
            <a:ext cx="1980000" cy="457200"/>
          </a:xfrm>
          <a:prstGeom prst="rect">
            <a:avLst/>
          </a:prstGeom>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latin typeface="Times New Roman" pitchFamily="18" charset="0"/>
                <a:cs typeface="Times New Roman" pitchFamily="18" charset="0"/>
              </a:rPr>
              <a:t>… …</a:t>
            </a:r>
            <a:endParaRPr lang="zh-CN" altLang="en-US" dirty="0">
              <a:solidFill>
                <a:schemeClr val="tx1"/>
              </a:solidFill>
              <a:latin typeface="Times New Roman" pitchFamily="18" charset="0"/>
              <a:cs typeface="Times New Roman" pitchFamily="18" charset="0"/>
            </a:endParaRPr>
          </a:p>
        </p:txBody>
      </p:sp>
      <p:sp>
        <p:nvSpPr>
          <p:cNvPr id="60" name="Rectangle 59"/>
          <p:cNvSpPr/>
          <p:nvPr/>
        </p:nvSpPr>
        <p:spPr>
          <a:xfrm>
            <a:off x="5076056" y="5105400"/>
            <a:ext cx="1980000" cy="457200"/>
          </a:xfrm>
          <a:prstGeom prst="rect">
            <a:avLst/>
          </a:prstGeom>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solidFill>
                  <a:schemeClr val="tx1"/>
                </a:solidFill>
                <a:latin typeface="Times New Roman" pitchFamily="18" charset="0"/>
                <a:cs typeface="Times New Roman" pitchFamily="18" charset="0"/>
              </a:rPr>
              <a:t>Based on m</a:t>
            </a:r>
            <a:endParaRPr lang="zh-CN" altLang="en-US" dirty="0">
              <a:solidFill>
                <a:schemeClr val="tx1"/>
              </a:solidFill>
              <a:latin typeface="Times New Roman" pitchFamily="18" charset="0"/>
              <a:cs typeface="Times New Roman" pitchFamily="18" charset="0"/>
            </a:endParaRPr>
          </a:p>
        </p:txBody>
      </p:sp>
    </p:spTree>
    <p:custDataLst>
      <p:tags r:id="rId1"/>
    </p:custDataLst>
  </p:cSld>
  <p:clrMapOvr>
    <a:masterClrMapping/>
  </p:clrMapOvr>
  <p:transition advTm="17097"/>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In this paper …</a:t>
            </a:r>
            <a:endParaRPr lang="zh-CN" altLang="en-US" dirty="0"/>
          </a:p>
        </p:txBody>
      </p:sp>
      <p:sp>
        <p:nvSpPr>
          <p:cNvPr id="6" name="Down Arrow 5"/>
          <p:cNvSpPr/>
          <p:nvPr/>
        </p:nvSpPr>
        <p:spPr>
          <a:xfrm>
            <a:off x="609600" y="2133600"/>
            <a:ext cx="228600" cy="3505200"/>
          </a:xfrm>
          <a:prstGeom prst="downArrow">
            <a:avLst/>
          </a:prstGeom>
          <a:solidFill>
            <a:schemeClr val="tx2">
              <a:lumMod val="40000"/>
              <a:lumOff val="6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schemeClr val="tx1"/>
              </a:solidFill>
              <a:latin typeface="Times New Roman" pitchFamily="18" charset="0"/>
              <a:cs typeface="Times New Roman" pitchFamily="18" charset="0"/>
            </a:endParaRPr>
          </a:p>
        </p:txBody>
      </p:sp>
      <p:sp>
        <p:nvSpPr>
          <p:cNvPr id="7" name="TextBox 6"/>
          <p:cNvSpPr txBox="1"/>
          <p:nvPr/>
        </p:nvSpPr>
        <p:spPr>
          <a:xfrm>
            <a:off x="-381000" y="3576935"/>
            <a:ext cx="1295400" cy="461665"/>
          </a:xfrm>
          <a:prstGeom prst="rect">
            <a:avLst/>
          </a:prstGeom>
          <a:noFill/>
          <a:scene3d>
            <a:camera prst="orthographicFront">
              <a:rot lat="0" lon="0" rev="5400000"/>
            </a:camera>
            <a:lightRig rig="threePt" dir="t"/>
          </a:scene3d>
        </p:spPr>
        <p:txBody>
          <a:bodyPr wrap="square" rtlCol="0">
            <a:spAutoFit/>
          </a:bodyPr>
          <a:lstStyle/>
          <a:p>
            <a:r>
              <a:rPr lang="en-US" altLang="zh-CN" sz="2400" i="1" dirty="0" smtClean="0">
                <a:latin typeface="Times New Roman" pitchFamily="18" charset="0"/>
                <a:cs typeface="Times New Roman" pitchFamily="18" charset="0"/>
              </a:rPr>
              <a:t>stronger</a:t>
            </a:r>
            <a:endParaRPr lang="zh-CN" altLang="en-US" sz="2400" i="1" dirty="0">
              <a:latin typeface="Times New Roman" pitchFamily="18" charset="0"/>
              <a:cs typeface="Times New Roman" pitchFamily="18" charset="0"/>
            </a:endParaRPr>
          </a:p>
        </p:txBody>
      </p:sp>
      <p:sp>
        <p:nvSpPr>
          <p:cNvPr id="9" name="TextBox 8"/>
          <p:cNvSpPr txBox="1"/>
          <p:nvPr/>
        </p:nvSpPr>
        <p:spPr>
          <a:xfrm>
            <a:off x="838200" y="2586335"/>
            <a:ext cx="609600" cy="400110"/>
          </a:xfrm>
          <a:prstGeom prst="rect">
            <a:avLst/>
          </a:prstGeom>
          <a:noFill/>
        </p:spPr>
        <p:txBody>
          <a:bodyPr wrap="square" rtlCol="0">
            <a:spAutoFit/>
          </a:bodyPr>
          <a:lstStyle/>
          <a:p>
            <a:r>
              <a:rPr lang="en-US" altLang="zh-CN" sz="2000" b="1" i="1" dirty="0" smtClean="0">
                <a:latin typeface="Times New Roman" pitchFamily="18" charset="0"/>
                <a:cs typeface="Times New Roman" pitchFamily="18" charset="0"/>
              </a:rPr>
              <a:t>{u</a:t>
            </a:r>
            <a:r>
              <a:rPr lang="en-US" altLang="zh-CN" sz="2000" b="1" i="1" baseline="-25000" dirty="0" smtClean="0">
                <a:latin typeface="Times New Roman" pitchFamily="18" charset="0"/>
                <a:cs typeface="Times New Roman" pitchFamily="18" charset="0"/>
              </a:rPr>
              <a:t>1</a:t>
            </a:r>
            <a:r>
              <a:rPr lang="en-US" altLang="zh-CN" sz="2000" b="1" i="1" dirty="0" smtClean="0">
                <a:latin typeface="Times New Roman" pitchFamily="18" charset="0"/>
                <a:cs typeface="Times New Roman" pitchFamily="18" charset="0"/>
              </a:rPr>
              <a:t>}</a:t>
            </a:r>
            <a:endParaRPr lang="zh-CN" altLang="en-US" sz="2000" b="1" i="1" dirty="0">
              <a:latin typeface="Times New Roman" pitchFamily="18" charset="0"/>
              <a:cs typeface="Times New Roman" pitchFamily="18" charset="0"/>
            </a:endParaRPr>
          </a:p>
        </p:txBody>
      </p:sp>
      <p:sp>
        <p:nvSpPr>
          <p:cNvPr id="10" name="TextBox 9"/>
          <p:cNvSpPr txBox="1"/>
          <p:nvPr/>
        </p:nvSpPr>
        <p:spPr>
          <a:xfrm>
            <a:off x="838200" y="3657600"/>
            <a:ext cx="609600" cy="400110"/>
          </a:xfrm>
          <a:prstGeom prst="rect">
            <a:avLst/>
          </a:prstGeom>
          <a:noFill/>
        </p:spPr>
        <p:txBody>
          <a:bodyPr wrap="square" rtlCol="0">
            <a:spAutoFit/>
          </a:bodyPr>
          <a:lstStyle/>
          <a:p>
            <a:r>
              <a:rPr lang="en-US" altLang="zh-CN" sz="2000" b="1" i="1" dirty="0" smtClean="0">
                <a:latin typeface="Times New Roman" pitchFamily="18" charset="0"/>
                <a:cs typeface="Times New Roman" pitchFamily="18" charset="0"/>
              </a:rPr>
              <a:t>{u</a:t>
            </a:r>
            <a:r>
              <a:rPr lang="en-US" altLang="zh-CN" sz="2000" b="1" i="1" baseline="-25000" dirty="0" smtClean="0">
                <a:latin typeface="Times New Roman" pitchFamily="18" charset="0"/>
                <a:cs typeface="Times New Roman" pitchFamily="18" charset="0"/>
              </a:rPr>
              <a:t>2</a:t>
            </a:r>
            <a:r>
              <a:rPr lang="en-US" altLang="zh-CN" sz="2000" b="1" i="1" dirty="0" smtClean="0">
                <a:latin typeface="Times New Roman" pitchFamily="18" charset="0"/>
                <a:cs typeface="Times New Roman" pitchFamily="18" charset="0"/>
              </a:rPr>
              <a:t>}</a:t>
            </a:r>
            <a:endParaRPr lang="zh-CN" altLang="en-US" sz="2000" b="1" i="1" dirty="0">
              <a:latin typeface="Times New Roman" pitchFamily="18" charset="0"/>
              <a:cs typeface="Times New Roman" pitchFamily="18" charset="0"/>
            </a:endParaRPr>
          </a:p>
        </p:txBody>
      </p:sp>
      <p:sp>
        <p:nvSpPr>
          <p:cNvPr id="11" name="TextBox 10"/>
          <p:cNvSpPr txBox="1"/>
          <p:nvPr/>
        </p:nvSpPr>
        <p:spPr>
          <a:xfrm>
            <a:off x="762000" y="4796135"/>
            <a:ext cx="609600" cy="400110"/>
          </a:xfrm>
          <a:prstGeom prst="rect">
            <a:avLst/>
          </a:prstGeom>
          <a:noFill/>
        </p:spPr>
        <p:txBody>
          <a:bodyPr wrap="square" rtlCol="0">
            <a:spAutoFit/>
          </a:bodyPr>
          <a:lstStyle/>
          <a:p>
            <a:r>
              <a:rPr lang="en-US" altLang="zh-CN" sz="2000" b="1" i="1" dirty="0" smtClean="0">
                <a:latin typeface="Times New Roman" pitchFamily="18" charset="0"/>
                <a:cs typeface="Times New Roman" pitchFamily="18" charset="0"/>
              </a:rPr>
              <a:t>{u</a:t>
            </a:r>
            <a:r>
              <a:rPr lang="en-US" altLang="zh-CN" sz="2000" b="1" i="1" baseline="-25000" dirty="0" smtClean="0">
                <a:latin typeface="Times New Roman" pitchFamily="18" charset="0"/>
                <a:cs typeface="Times New Roman" pitchFamily="18" charset="0"/>
              </a:rPr>
              <a:t>3</a:t>
            </a:r>
            <a:r>
              <a:rPr lang="en-US" altLang="zh-CN" sz="2000" b="1" i="1" dirty="0" smtClean="0">
                <a:latin typeface="Times New Roman" pitchFamily="18" charset="0"/>
                <a:cs typeface="Times New Roman" pitchFamily="18" charset="0"/>
              </a:rPr>
              <a:t>}</a:t>
            </a:r>
            <a:endParaRPr lang="zh-CN" altLang="en-US" sz="2000" b="1" i="1" dirty="0">
              <a:latin typeface="Times New Roman" pitchFamily="18" charset="0"/>
              <a:cs typeface="Times New Roman" pitchFamily="18" charset="0"/>
            </a:endParaRPr>
          </a:p>
        </p:txBody>
      </p:sp>
      <p:sp>
        <p:nvSpPr>
          <p:cNvPr id="15" name="Rectangle 14"/>
          <p:cNvSpPr/>
          <p:nvPr/>
        </p:nvSpPr>
        <p:spPr>
          <a:xfrm>
            <a:off x="4932040" y="2595265"/>
            <a:ext cx="1980000" cy="457200"/>
          </a:xfrm>
          <a:prstGeom prst="rect">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dirty="0" smtClean="0">
                <a:solidFill>
                  <a:schemeClr val="tx1"/>
                </a:solidFill>
                <a:latin typeface="Times New Roman" pitchFamily="18" charset="0"/>
                <a:cs typeface="Times New Roman" pitchFamily="18" charset="0"/>
              </a:rPr>
              <a:t>Based on 1</a:t>
            </a:r>
            <a:endParaRPr lang="zh-CN" altLang="en-US" sz="2400" dirty="0">
              <a:solidFill>
                <a:schemeClr val="tx1"/>
              </a:solidFill>
              <a:latin typeface="Times New Roman" pitchFamily="18" charset="0"/>
              <a:cs typeface="Times New Roman" pitchFamily="18" charset="0"/>
            </a:endParaRPr>
          </a:p>
        </p:txBody>
      </p:sp>
      <p:sp>
        <p:nvSpPr>
          <p:cNvPr id="16" name="Rectangle 15"/>
          <p:cNvSpPr/>
          <p:nvPr/>
        </p:nvSpPr>
        <p:spPr>
          <a:xfrm>
            <a:off x="4932040" y="3662065"/>
            <a:ext cx="1980000" cy="457200"/>
          </a:xfrm>
          <a:prstGeom prst="rect">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dirty="0" smtClean="0">
                <a:solidFill>
                  <a:schemeClr val="tx1"/>
                </a:solidFill>
                <a:latin typeface="Times New Roman" pitchFamily="18" charset="0"/>
                <a:cs typeface="Times New Roman" pitchFamily="18" charset="0"/>
              </a:rPr>
              <a:t>Based on 2</a:t>
            </a:r>
            <a:endParaRPr lang="zh-CN" altLang="en-US" sz="2400" dirty="0">
              <a:solidFill>
                <a:schemeClr val="tx1"/>
              </a:solidFill>
              <a:latin typeface="Times New Roman" pitchFamily="18" charset="0"/>
              <a:cs typeface="Times New Roman" pitchFamily="18" charset="0"/>
            </a:endParaRPr>
          </a:p>
        </p:txBody>
      </p:sp>
      <p:sp>
        <p:nvSpPr>
          <p:cNvPr id="17" name="Rectangle 16"/>
          <p:cNvSpPr/>
          <p:nvPr/>
        </p:nvSpPr>
        <p:spPr>
          <a:xfrm>
            <a:off x="4932040" y="4881265"/>
            <a:ext cx="1980000" cy="457200"/>
          </a:xfrm>
          <a:prstGeom prst="rect">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dirty="0" smtClean="0">
                <a:solidFill>
                  <a:schemeClr val="tx1"/>
                </a:solidFill>
                <a:latin typeface="Times New Roman" pitchFamily="18" charset="0"/>
                <a:cs typeface="Times New Roman" pitchFamily="18" charset="0"/>
              </a:rPr>
              <a:t>Based on 3</a:t>
            </a:r>
            <a:endParaRPr lang="zh-CN" altLang="en-US" sz="2400" dirty="0">
              <a:solidFill>
                <a:schemeClr val="tx1"/>
              </a:solidFill>
              <a:latin typeface="Times New Roman" pitchFamily="18" charset="0"/>
              <a:cs typeface="Times New Roman" pitchFamily="18" charset="0"/>
            </a:endParaRPr>
          </a:p>
        </p:txBody>
      </p:sp>
      <p:sp>
        <p:nvSpPr>
          <p:cNvPr id="20" name="TextBox 19"/>
          <p:cNvSpPr txBox="1"/>
          <p:nvPr/>
        </p:nvSpPr>
        <p:spPr>
          <a:xfrm>
            <a:off x="7086600" y="2590800"/>
            <a:ext cx="1828800" cy="369332"/>
          </a:xfrm>
          <a:prstGeom prst="rect">
            <a:avLst/>
          </a:prstGeom>
          <a:noFill/>
          <a:ln>
            <a:solidFill>
              <a:srgbClr val="FF0000"/>
            </a:solidFill>
          </a:ln>
        </p:spPr>
        <p:txBody>
          <a:bodyPr wrap="square" rtlCol="0">
            <a:spAutoFit/>
          </a:bodyPr>
          <a:lstStyle/>
          <a:p>
            <a:r>
              <a:rPr lang="en-US" altLang="zh-CN" sz="1800" i="1" dirty="0" smtClean="0">
                <a:latin typeface="Times New Roman" pitchFamily="18" charset="0"/>
                <a:cs typeface="Times New Roman" pitchFamily="18" charset="0"/>
              </a:rPr>
              <a:t>Prevented for {u</a:t>
            </a:r>
            <a:r>
              <a:rPr lang="en-US" altLang="zh-CN" sz="1800" i="1" baseline="-25000" dirty="0" smtClean="0">
                <a:latin typeface="Times New Roman" pitchFamily="18" charset="0"/>
                <a:cs typeface="Times New Roman" pitchFamily="18" charset="0"/>
              </a:rPr>
              <a:t>1</a:t>
            </a:r>
            <a:r>
              <a:rPr lang="en-US" altLang="zh-CN" sz="1800" i="1" dirty="0" smtClean="0">
                <a:latin typeface="Times New Roman" pitchFamily="18" charset="0"/>
                <a:cs typeface="Times New Roman" pitchFamily="18" charset="0"/>
              </a:rPr>
              <a:t>}</a:t>
            </a:r>
            <a:endParaRPr lang="zh-CN" altLang="en-US" sz="1800" i="1" dirty="0">
              <a:latin typeface="Times New Roman" pitchFamily="18" charset="0"/>
              <a:cs typeface="Times New Roman" pitchFamily="18" charset="0"/>
            </a:endParaRPr>
          </a:p>
        </p:txBody>
      </p:sp>
      <p:sp>
        <p:nvSpPr>
          <p:cNvPr id="21" name="TextBox 20"/>
          <p:cNvSpPr txBox="1"/>
          <p:nvPr/>
        </p:nvSpPr>
        <p:spPr>
          <a:xfrm>
            <a:off x="7086600" y="3694723"/>
            <a:ext cx="1828800" cy="369332"/>
          </a:xfrm>
          <a:prstGeom prst="rect">
            <a:avLst/>
          </a:prstGeom>
          <a:noFill/>
          <a:ln>
            <a:solidFill>
              <a:srgbClr val="FF0000"/>
            </a:solidFill>
          </a:ln>
        </p:spPr>
        <p:txBody>
          <a:bodyPr wrap="square" rtlCol="0">
            <a:spAutoFit/>
          </a:bodyPr>
          <a:lstStyle/>
          <a:p>
            <a:r>
              <a:rPr lang="en-US" altLang="zh-CN" sz="1800" i="1" dirty="0" smtClean="0">
                <a:latin typeface="Times New Roman" pitchFamily="18" charset="0"/>
                <a:cs typeface="Times New Roman" pitchFamily="18" charset="0"/>
              </a:rPr>
              <a:t>Prevented for {u</a:t>
            </a:r>
            <a:r>
              <a:rPr lang="en-US" altLang="zh-CN" sz="1800" i="1" baseline="-25000" dirty="0" smtClean="0">
                <a:latin typeface="Times New Roman" pitchFamily="18" charset="0"/>
                <a:cs typeface="Times New Roman" pitchFamily="18" charset="0"/>
              </a:rPr>
              <a:t>2</a:t>
            </a:r>
            <a:r>
              <a:rPr lang="en-US" altLang="zh-CN" sz="1800" i="1" dirty="0" smtClean="0">
                <a:latin typeface="Times New Roman" pitchFamily="18" charset="0"/>
                <a:cs typeface="Times New Roman" pitchFamily="18" charset="0"/>
              </a:rPr>
              <a:t>}</a:t>
            </a:r>
            <a:endParaRPr lang="zh-CN" altLang="en-US" sz="1800" i="1" dirty="0">
              <a:latin typeface="Times New Roman" pitchFamily="18" charset="0"/>
              <a:cs typeface="Times New Roman" pitchFamily="18" charset="0"/>
            </a:endParaRPr>
          </a:p>
        </p:txBody>
      </p:sp>
      <p:sp>
        <p:nvSpPr>
          <p:cNvPr id="22" name="TextBox 21"/>
          <p:cNvSpPr txBox="1"/>
          <p:nvPr/>
        </p:nvSpPr>
        <p:spPr>
          <a:xfrm>
            <a:off x="7086600" y="4936475"/>
            <a:ext cx="1828800" cy="369332"/>
          </a:xfrm>
          <a:prstGeom prst="rect">
            <a:avLst/>
          </a:prstGeom>
          <a:noFill/>
          <a:ln>
            <a:solidFill>
              <a:srgbClr val="FF0000"/>
            </a:solidFill>
          </a:ln>
        </p:spPr>
        <p:txBody>
          <a:bodyPr wrap="square" rtlCol="0">
            <a:spAutoFit/>
          </a:bodyPr>
          <a:lstStyle/>
          <a:p>
            <a:r>
              <a:rPr lang="en-US" altLang="zh-CN" sz="1800" i="1" dirty="0" smtClean="0">
                <a:latin typeface="Times New Roman" pitchFamily="18" charset="0"/>
                <a:cs typeface="Times New Roman" pitchFamily="18" charset="0"/>
              </a:rPr>
              <a:t>Prevented for {u</a:t>
            </a:r>
            <a:r>
              <a:rPr lang="en-US" altLang="zh-CN" sz="1800" i="1" baseline="-25000" dirty="0" smtClean="0">
                <a:latin typeface="Times New Roman" pitchFamily="18" charset="0"/>
                <a:cs typeface="Times New Roman" pitchFamily="18" charset="0"/>
              </a:rPr>
              <a:t>3</a:t>
            </a:r>
            <a:r>
              <a:rPr lang="en-US" altLang="zh-CN" sz="1800" i="1" dirty="0" smtClean="0">
                <a:latin typeface="Times New Roman" pitchFamily="18" charset="0"/>
                <a:cs typeface="Times New Roman" pitchFamily="18" charset="0"/>
              </a:rPr>
              <a:t>}</a:t>
            </a:r>
            <a:endParaRPr lang="zh-CN" altLang="en-US" sz="1800" i="1" dirty="0">
              <a:latin typeface="Times New Roman" pitchFamily="18" charset="0"/>
              <a:cs typeface="Times New Roman" pitchFamily="18" charset="0"/>
            </a:endParaRPr>
          </a:p>
        </p:txBody>
      </p:sp>
      <p:sp>
        <p:nvSpPr>
          <p:cNvPr id="25" name="TextBox 24"/>
          <p:cNvSpPr txBox="1"/>
          <p:nvPr/>
        </p:nvSpPr>
        <p:spPr>
          <a:xfrm>
            <a:off x="2627784" y="2420888"/>
            <a:ext cx="2209800" cy="369332"/>
          </a:xfrm>
          <a:prstGeom prst="rect">
            <a:avLst/>
          </a:prstGeom>
          <a:noFill/>
        </p:spPr>
        <p:txBody>
          <a:bodyPr wrap="square" rtlCol="0">
            <a:spAutoFit/>
          </a:bodyPr>
          <a:lstStyle/>
          <a:p>
            <a:r>
              <a:rPr lang="en-US" altLang="zh-CN" sz="1800" b="1" i="1" dirty="0" smtClean="0">
                <a:latin typeface="Times New Roman" pitchFamily="18" charset="0"/>
                <a:cs typeface="Times New Roman" pitchFamily="18" charset="0"/>
              </a:rPr>
              <a:t>Node attributes</a:t>
            </a:r>
            <a:endParaRPr lang="zh-CN" altLang="en-US" sz="1800" b="1" i="1" dirty="0">
              <a:latin typeface="Times New Roman" pitchFamily="18" charset="0"/>
              <a:cs typeface="Times New Roman" pitchFamily="18" charset="0"/>
            </a:endParaRPr>
          </a:p>
        </p:txBody>
      </p:sp>
      <p:sp>
        <p:nvSpPr>
          <p:cNvPr id="26" name="TextBox 25"/>
          <p:cNvSpPr txBox="1"/>
          <p:nvPr/>
        </p:nvSpPr>
        <p:spPr>
          <a:xfrm>
            <a:off x="2627784" y="3163778"/>
            <a:ext cx="2209800" cy="784830"/>
          </a:xfrm>
          <a:prstGeom prst="rect">
            <a:avLst/>
          </a:prstGeom>
          <a:noFill/>
        </p:spPr>
        <p:txBody>
          <a:bodyPr wrap="square" rtlCol="0">
            <a:spAutoFit/>
          </a:bodyPr>
          <a:lstStyle/>
          <a:p>
            <a:r>
              <a:rPr lang="en-US" altLang="zh-CN" sz="1800" b="1" i="1" dirty="0" smtClean="0">
                <a:latin typeface="Times New Roman" pitchFamily="18" charset="0"/>
                <a:cs typeface="Times New Roman" pitchFamily="18" charset="0"/>
              </a:rPr>
              <a:t>Node attributes</a:t>
            </a:r>
          </a:p>
          <a:p>
            <a:r>
              <a:rPr lang="en-US" altLang="zh-CN" sz="1800" b="1" i="1" dirty="0" smtClean="0">
                <a:latin typeface="Times New Roman" pitchFamily="18" charset="0"/>
                <a:cs typeface="Times New Roman" pitchFamily="18" charset="0"/>
              </a:rPr>
              <a:t>Degree</a:t>
            </a:r>
            <a:endParaRPr lang="zh-CN" altLang="en-US" sz="1800" b="1" i="1" dirty="0">
              <a:latin typeface="Times New Roman" pitchFamily="18" charset="0"/>
              <a:cs typeface="Times New Roman" pitchFamily="18" charset="0"/>
            </a:endParaRPr>
          </a:p>
        </p:txBody>
      </p:sp>
      <p:graphicFrame>
        <p:nvGraphicFramePr>
          <p:cNvPr id="27" name="Diagram 26"/>
          <p:cNvGraphicFramePr/>
          <p:nvPr/>
        </p:nvGraphicFramePr>
        <p:xfrm>
          <a:off x="1447800" y="1981200"/>
          <a:ext cx="1524000" cy="36576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3" name="TextBox 22"/>
          <p:cNvSpPr txBox="1"/>
          <p:nvPr/>
        </p:nvSpPr>
        <p:spPr>
          <a:xfrm>
            <a:off x="2627784" y="4402088"/>
            <a:ext cx="2209800" cy="1200329"/>
          </a:xfrm>
          <a:prstGeom prst="rect">
            <a:avLst/>
          </a:prstGeom>
          <a:noFill/>
        </p:spPr>
        <p:txBody>
          <a:bodyPr wrap="square" rtlCol="0">
            <a:spAutoFit/>
          </a:bodyPr>
          <a:lstStyle/>
          <a:p>
            <a:r>
              <a:rPr lang="en-US" altLang="zh-CN" sz="1800" b="1" i="1" dirty="0" smtClean="0">
                <a:latin typeface="Times New Roman" pitchFamily="18" charset="0"/>
                <a:cs typeface="Times New Roman" pitchFamily="18" charset="0"/>
              </a:rPr>
              <a:t>Node attributes</a:t>
            </a:r>
          </a:p>
          <a:p>
            <a:r>
              <a:rPr lang="en-US" altLang="zh-CN" sz="1800" b="1" i="1" dirty="0" smtClean="0">
                <a:latin typeface="Times New Roman" pitchFamily="18" charset="0"/>
                <a:cs typeface="Times New Roman" pitchFamily="18" charset="0"/>
              </a:rPr>
              <a:t>Degree</a:t>
            </a:r>
          </a:p>
          <a:p>
            <a:r>
              <a:rPr lang="en-US" altLang="zh-CN" sz="1800" b="1" i="1" dirty="0" smtClean="0">
                <a:latin typeface="Times New Roman" pitchFamily="18" charset="0"/>
                <a:cs typeface="Times New Roman" pitchFamily="18" charset="0"/>
              </a:rPr>
              <a:t>Edge attributes</a:t>
            </a:r>
            <a:endParaRPr lang="zh-CN" altLang="en-US" sz="1800" b="1" i="1" dirty="0">
              <a:latin typeface="Times New Roman" pitchFamily="18" charset="0"/>
              <a:cs typeface="Times New Roman" pitchFamily="18" charset="0"/>
            </a:endParaRPr>
          </a:p>
        </p:txBody>
      </p:sp>
      <p:sp>
        <p:nvSpPr>
          <p:cNvPr id="24" name="TextBox 23"/>
          <p:cNvSpPr txBox="1"/>
          <p:nvPr/>
        </p:nvSpPr>
        <p:spPr>
          <a:xfrm>
            <a:off x="827584" y="1636003"/>
            <a:ext cx="3657600" cy="477054"/>
          </a:xfrm>
          <a:prstGeom prst="rect">
            <a:avLst/>
          </a:prstGeom>
          <a:noFill/>
        </p:spPr>
        <p:txBody>
          <a:bodyPr wrap="square" rtlCol="0">
            <a:spAutoFit/>
          </a:bodyPr>
          <a:lstStyle/>
          <a:p>
            <a:r>
              <a:rPr lang="en-US" altLang="zh-CN" sz="2400" i="1" dirty="0" smtClean="0">
                <a:latin typeface="Times New Roman" pitchFamily="18" charset="0"/>
                <a:cs typeface="Times New Roman" pitchFamily="18" charset="0"/>
              </a:rPr>
              <a:t>Published Information </a:t>
            </a:r>
            <a:endParaRPr lang="zh-CN" altLang="en-US" sz="2400" i="1" dirty="0">
              <a:latin typeface="Times New Roman" pitchFamily="18" charset="0"/>
              <a:cs typeface="Times New Roman" pitchFamily="18" charset="0"/>
            </a:endParaRPr>
          </a:p>
        </p:txBody>
      </p:sp>
      <p:sp>
        <p:nvSpPr>
          <p:cNvPr id="31" name="TextBox 30"/>
          <p:cNvSpPr txBox="1"/>
          <p:nvPr/>
        </p:nvSpPr>
        <p:spPr>
          <a:xfrm>
            <a:off x="2836849" y="2060848"/>
            <a:ext cx="1560042" cy="400110"/>
          </a:xfrm>
          <a:prstGeom prst="rect">
            <a:avLst/>
          </a:prstGeom>
          <a:noFill/>
        </p:spPr>
        <p:txBody>
          <a:bodyPr wrap="none" rtlCol="0">
            <a:spAutoFit/>
          </a:bodyPr>
          <a:lstStyle/>
          <a:p>
            <a:r>
              <a:rPr lang="en-US" sz="2000" dirty="0" smtClean="0">
                <a:solidFill>
                  <a:srgbClr val="C00000"/>
                </a:solidFill>
                <a:latin typeface="Times New Roman" pitchFamily="18" charset="0"/>
                <a:cs typeface="Times New Roman" pitchFamily="18" charset="0"/>
              </a:rPr>
              <a:t>Knowledge 1</a:t>
            </a:r>
            <a:endParaRPr lang="en-US" sz="2000" dirty="0">
              <a:solidFill>
                <a:srgbClr val="C00000"/>
              </a:solidFill>
              <a:latin typeface="Times New Roman" pitchFamily="18" charset="0"/>
              <a:cs typeface="Times New Roman" pitchFamily="18" charset="0"/>
            </a:endParaRPr>
          </a:p>
        </p:txBody>
      </p:sp>
      <p:sp>
        <p:nvSpPr>
          <p:cNvPr id="32" name="TextBox 31"/>
          <p:cNvSpPr txBox="1"/>
          <p:nvPr/>
        </p:nvSpPr>
        <p:spPr>
          <a:xfrm>
            <a:off x="5364343" y="2060848"/>
            <a:ext cx="1635383" cy="400110"/>
          </a:xfrm>
          <a:prstGeom prst="rect">
            <a:avLst/>
          </a:prstGeom>
          <a:noFill/>
        </p:spPr>
        <p:txBody>
          <a:bodyPr wrap="none" rtlCol="0">
            <a:spAutoFit/>
          </a:bodyPr>
          <a:lstStyle/>
          <a:p>
            <a:r>
              <a:rPr lang="en-US" sz="2000" dirty="0" smtClean="0">
                <a:solidFill>
                  <a:srgbClr val="C00000"/>
                </a:solidFill>
                <a:latin typeface="Times New Roman" pitchFamily="18" charset="0"/>
                <a:cs typeface="Times New Roman" pitchFamily="18" charset="0"/>
              </a:rPr>
              <a:t>Level 1 attack</a:t>
            </a:r>
            <a:endParaRPr lang="en-US" sz="2000" dirty="0">
              <a:solidFill>
                <a:srgbClr val="C00000"/>
              </a:solidFill>
              <a:latin typeface="Times New Roman" pitchFamily="18" charset="0"/>
              <a:cs typeface="Times New Roman" pitchFamily="18" charset="0"/>
            </a:endParaRPr>
          </a:p>
        </p:txBody>
      </p:sp>
      <p:sp>
        <p:nvSpPr>
          <p:cNvPr id="33" name="TextBox 32"/>
          <p:cNvSpPr txBox="1"/>
          <p:nvPr/>
        </p:nvSpPr>
        <p:spPr>
          <a:xfrm>
            <a:off x="6876256" y="2060848"/>
            <a:ext cx="2195736" cy="400110"/>
          </a:xfrm>
          <a:prstGeom prst="rect">
            <a:avLst/>
          </a:prstGeom>
          <a:noFill/>
        </p:spPr>
        <p:txBody>
          <a:bodyPr wrap="square" rtlCol="0">
            <a:spAutoFit/>
          </a:bodyPr>
          <a:lstStyle/>
          <a:p>
            <a:r>
              <a:rPr lang="en-US" sz="2000" dirty="0" smtClean="0">
                <a:solidFill>
                  <a:srgbClr val="C00000"/>
                </a:solidFill>
                <a:latin typeface="Times New Roman" pitchFamily="18" charset="0"/>
                <a:cs typeface="Times New Roman" pitchFamily="18" charset="0"/>
              </a:rPr>
              <a:t>Level 1 protection</a:t>
            </a:r>
            <a:endParaRPr lang="en-US" sz="2000" dirty="0">
              <a:solidFill>
                <a:srgbClr val="C00000"/>
              </a:solidFill>
              <a:latin typeface="Times New Roman" pitchFamily="18" charset="0"/>
              <a:cs typeface="Times New Roman" pitchFamily="18" charset="0"/>
            </a:endParaRPr>
          </a:p>
        </p:txBody>
      </p:sp>
      <p:sp>
        <p:nvSpPr>
          <p:cNvPr id="34" name="Date Placeholder 33"/>
          <p:cNvSpPr>
            <a:spLocks noGrp="1"/>
          </p:cNvSpPr>
          <p:nvPr>
            <p:ph type="dt" sz="half" idx="10"/>
          </p:nvPr>
        </p:nvSpPr>
        <p:spPr/>
        <p:txBody>
          <a:bodyPr/>
          <a:lstStyle/>
          <a:p>
            <a:pPr>
              <a:defRPr/>
            </a:pPr>
            <a:fld id="{07E72A0C-0DD4-4D94-84F3-048E26075562}" type="datetime1">
              <a:rPr lang="en-US" altLang="zh-CN" smtClean="0"/>
              <a:pPr>
                <a:defRPr/>
              </a:pPr>
              <a:t>9/1/2011</a:t>
            </a:fld>
            <a:endParaRPr lang="en-US" altLang="zh-CN"/>
          </a:p>
        </p:txBody>
      </p:sp>
      <p:sp>
        <p:nvSpPr>
          <p:cNvPr id="35" name="TextBox 34"/>
          <p:cNvSpPr txBox="1"/>
          <p:nvPr/>
        </p:nvSpPr>
        <p:spPr>
          <a:xfrm>
            <a:off x="4499992" y="1655802"/>
            <a:ext cx="3124200" cy="477054"/>
          </a:xfrm>
          <a:prstGeom prst="rect">
            <a:avLst/>
          </a:prstGeom>
          <a:noFill/>
        </p:spPr>
        <p:txBody>
          <a:bodyPr wrap="square" rtlCol="0">
            <a:spAutoFit/>
          </a:bodyPr>
          <a:lstStyle/>
          <a:p>
            <a:r>
              <a:rPr lang="en-US" altLang="zh-CN" sz="2400" i="1" dirty="0" smtClean="0">
                <a:latin typeface="Times New Roman" pitchFamily="18" charset="0"/>
                <a:cs typeface="Times New Roman" pitchFamily="18" charset="0"/>
              </a:rPr>
              <a:t>Corresponding Attacks</a:t>
            </a:r>
            <a:endParaRPr lang="zh-CN" altLang="en-US" sz="2400" i="1" dirty="0">
              <a:latin typeface="Times New Roman" pitchFamily="18" charset="0"/>
              <a:cs typeface="Times New Roman" pitchFamily="18" charset="0"/>
            </a:endParaRPr>
          </a:p>
        </p:txBody>
      </p:sp>
      <p:sp>
        <p:nvSpPr>
          <p:cNvPr id="36" name="TextBox 35"/>
          <p:cNvSpPr txBox="1"/>
          <p:nvPr/>
        </p:nvSpPr>
        <p:spPr>
          <a:xfrm>
            <a:off x="7380312" y="1844824"/>
            <a:ext cx="1295400" cy="400110"/>
          </a:xfrm>
          <a:prstGeom prst="rect">
            <a:avLst/>
          </a:prstGeom>
          <a:noFill/>
        </p:spPr>
        <p:txBody>
          <a:bodyPr wrap="square" rtlCol="0">
            <a:spAutoFit/>
          </a:bodyPr>
          <a:lstStyle/>
          <a:p>
            <a:r>
              <a:rPr lang="en-US" altLang="zh-CN" sz="2000" dirty="0" smtClean="0">
                <a:latin typeface="Times New Roman" pitchFamily="18" charset="0"/>
                <a:cs typeface="Times New Roman" pitchFamily="18" charset="0"/>
              </a:rPr>
              <a:t>Request</a:t>
            </a:r>
            <a:endParaRPr lang="zh-CN" altLang="en-US" sz="2000" dirty="0">
              <a:latin typeface="Times New Roman" pitchFamily="18" charset="0"/>
              <a:cs typeface="Times New Roman" pitchFamily="18" charset="0"/>
            </a:endParaRPr>
          </a:p>
        </p:txBody>
      </p:sp>
    </p:spTree>
    <p:custDataLst>
      <p:tags r:id="rId1"/>
    </p:custDataLst>
  </p:cSld>
  <p:clrMapOvr>
    <a:masterClrMapping/>
  </p:clrMapOvr>
  <p:transition advTm="75068"/>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2" grpId="0"/>
      <p:bldP spid="3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zh-CN" dirty="0" smtClean="0"/>
              <a:t>Our Protection Goal</a:t>
            </a:r>
            <a:endParaRPr lang="zh-CN" altLang="en-US" dirty="0"/>
          </a:p>
        </p:txBody>
      </p:sp>
      <p:sp>
        <p:nvSpPr>
          <p:cNvPr id="3" name="Content Placeholder 2"/>
          <p:cNvSpPr>
            <a:spLocks noGrp="1"/>
          </p:cNvSpPr>
          <p:nvPr>
            <p:ph idx="1"/>
          </p:nvPr>
        </p:nvSpPr>
        <p:spPr/>
        <p:txBody>
          <a:bodyPr/>
          <a:lstStyle/>
          <a:p>
            <a:r>
              <a:rPr lang="en-US" altLang="zh-CN" dirty="0" smtClean="0">
                <a:latin typeface="Times New Roman" pitchFamily="18" charset="0"/>
                <a:cs typeface="Times New Roman" pitchFamily="18" charset="0"/>
              </a:rPr>
              <a:t>For nodes</a:t>
            </a:r>
          </a:p>
          <a:p>
            <a:pPr lvl="1"/>
            <a:r>
              <a:rPr lang="en-US" altLang="zh-CN" dirty="0" smtClean="0">
                <a:latin typeface="Times New Roman" pitchFamily="18" charset="0"/>
                <a:cs typeface="Times New Roman" pitchFamily="18" charset="0"/>
              </a:rPr>
              <a:t>An attacker can re-identify a node with probability at most 1/k</a:t>
            </a:r>
          </a:p>
          <a:p>
            <a:r>
              <a:rPr lang="en-US" altLang="zh-CN" dirty="0" smtClean="0">
                <a:latin typeface="Times New Roman" pitchFamily="18" charset="0"/>
                <a:cs typeface="Times New Roman" pitchFamily="18" charset="0"/>
              </a:rPr>
              <a:t>For edges</a:t>
            </a:r>
          </a:p>
          <a:p>
            <a:pPr lvl="1"/>
            <a:r>
              <a:rPr lang="en-US" altLang="zh-CN" dirty="0" smtClean="0">
                <a:latin typeface="Times New Roman" pitchFamily="18" charset="0"/>
                <a:cs typeface="Times New Roman" pitchFamily="18" charset="0"/>
              </a:rPr>
              <a:t>An attacker can re-identify two nodes u and v has a connection with probability at most 1/k</a:t>
            </a:r>
          </a:p>
          <a:p>
            <a:pPr lvl="1"/>
            <a:r>
              <a:rPr lang="en-US" altLang="zh-CN" dirty="0" smtClean="0">
                <a:latin typeface="Times New Roman" pitchFamily="18" charset="0"/>
                <a:cs typeface="Times New Roman" pitchFamily="18" charset="0"/>
              </a:rPr>
              <a:t>An attacker can re-identify a node u is involved in an edge e in the published graph with probability at most 1/k</a:t>
            </a:r>
          </a:p>
          <a:p>
            <a:pPr lvl="2"/>
            <a:endParaRPr lang="zh-CN" altLang="en-US" dirty="0">
              <a:latin typeface="Times New Roman" pitchFamily="18" charset="0"/>
              <a:cs typeface="Times New Roman" pitchFamily="18" charset="0"/>
            </a:endParaRPr>
          </a:p>
        </p:txBody>
      </p:sp>
      <p:sp>
        <p:nvSpPr>
          <p:cNvPr id="5" name="Date Placeholder 4"/>
          <p:cNvSpPr>
            <a:spLocks noGrp="1"/>
          </p:cNvSpPr>
          <p:nvPr>
            <p:ph type="dt" sz="half" idx="10"/>
          </p:nvPr>
        </p:nvSpPr>
        <p:spPr/>
        <p:txBody>
          <a:bodyPr/>
          <a:lstStyle/>
          <a:p>
            <a:pPr>
              <a:defRPr/>
            </a:pPr>
            <a:fld id="{DFDBB0E2-03E2-409F-AC56-263B80EB1DB5}" type="datetime1">
              <a:rPr lang="en-US" altLang="zh-CN" smtClean="0"/>
              <a:pPr>
                <a:defRPr/>
              </a:pPr>
              <a:t>9/1/2011</a:t>
            </a:fld>
            <a:endParaRPr lang="en-US" altLang="zh-CN"/>
          </a:p>
        </p:txBody>
      </p:sp>
    </p:spTree>
  </p:cSld>
  <p:clrMapOvr>
    <a:masterClrMapping/>
  </p:clrMapOvr>
  <p:transition advTm="25771"/>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Outline</a:t>
            </a:r>
            <a:endParaRPr lang="zh-CN" altLang="en-US" dirty="0"/>
          </a:p>
        </p:txBody>
      </p:sp>
      <p:sp>
        <p:nvSpPr>
          <p:cNvPr id="3" name="Content Placeholder 2"/>
          <p:cNvSpPr>
            <a:spLocks noGrp="1"/>
          </p:cNvSpPr>
          <p:nvPr>
            <p:ph idx="1"/>
          </p:nvPr>
        </p:nvSpPr>
        <p:spPr/>
        <p:txBody>
          <a:bodyPr/>
          <a:lstStyle/>
          <a:p>
            <a:pPr marL="457200" indent="457200">
              <a:spcBef>
                <a:spcPts val="1500"/>
              </a:spcBef>
              <a:buFont typeface="+mj-ea"/>
              <a:buAutoNum type="circleNumDbPlain"/>
            </a:pPr>
            <a:r>
              <a:rPr lang="en-US" altLang="zh-CN" sz="2500" kern="1200" dirty="0" smtClean="0">
                <a:solidFill>
                  <a:schemeClr val="bg1">
                    <a:lumMod val="85000"/>
                  </a:schemeClr>
                </a:solidFill>
                <a:latin typeface="Times New Roman" pitchFamily="18" charset="0"/>
                <a:ea typeface="宋体" charset="-122"/>
                <a:cs typeface="Times New Roman" pitchFamily="18" charset="0"/>
              </a:rPr>
              <a:t>Background and Related Work</a:t>
            </a:r>
          </a:p>
          <a:p>
            <a:pPr marL="457200" indent="457200">
              <a:spcBef>
                <a:spcPts val="1500"/>
              </a:spcBef>
              <a:buFont typeface="+mj-ea"/>
              <a:buAutoNum type="circleNumDbPlain"/>
            </a:pPr>
            <a:r>
              <a:rPr lang="en-US" altLang="zh-CN" sz="2500" kern="1200" dirty="0" smtClean="0">
                <a:solidFill>
                  <a:schemeClr val="bg1">
                    <a:lumMod val="85000"/>
                  </a:schemeClr>
                </a:solidFill>
                <a:latin typeface="Times New Roman" pitchFamily="18" charset="0"/>
                <a:ea typeface="宋体" charset="-122"/>
                <a:cs typeface="Times New Roman" pitchFamily="18" charset="0"/>
              </a:rPr>
              <a:t>Problem Description</a:t>
            </a:r>
          </a:p>
          <a:p>
            <a:pPr marL="457200" indent="457200">
              <a:spcBef>
                <a:spcPts val="1500"/>
              </a:spcBef>
              <a:buFont typeface="+mj-ea"/>
              <a:buAutoNum type="circleNumDbPlain"/>
            </a:pPr>
            <a:r>
              <a:rPr lang="en-US" altLang="zh-CN" sz="2500" kern="1200" dirty="0" smtClean="0">
                <a:solidFill>
                  <a:srgbClr val="C00000"/>
                </a:solidFill>
                <a:latin typeface="Times New Roman" pitchFamily="18" charset="0"/>
                <a:ea typeface="宋体" charset="-122"/>
                <a:cs typeface="Times New Roman" pitchFamily="18" charset="0"/>
              </a:rPr>
              <a:t>Solution</a:t>
            </a:r>
          </a:p>
          <a:p>
            <a:pPr marL="457200" indent="457200">
              <a:spcBef>
                <a:spcPts val="1500"/>
              </a:spcBef>
              <a:buFont typeface="+mj-ea"/>
              <a:buAutoNum type="circleNumDbPlain"/>
            </a:pPr>
            <a:r>
              <a:rPr lang="en-US" altLang="zh-CN" sz="2500" kern="1200" dirty="0" smtClean="0">
                <a:latin typeface="Times New Roman" pitchFamily="18" charset="0"/>
                <a:ea typeface="宋体" charset="-122"/>
                <a:cs typeface="Times New Roman" pitchFamily="18" charset="0"/>
              </a:rPr>
              <a:t>Experiments and Conclusion</a:t>
            </a:r>
            <a:endParaRPr lang="zh-CN" altLang="en-US" sz="2500" kern="1200" dirty="0" smtClean="0">
              <a:latin typeface="Times New Roman" pitchFamily="18" charset="0"/>
              <a:ea typeface="宋体" charset="-122"/>
              <a:cs typeface="Times New Roman" pitchFamily="18" charset="0"/>
            </a:endParaRPr>
          </a:p>
        </p:txBody>
      </p:sp>
      <p:sp>
        <p:nvSpPr>
          <p:cNvPr id="5" name="Date Placeholder 4"/>
          <p:cNvSpPr>
            <a:spLocks noGrp="1"/>
          </p:cNvSpPr>
          <p:nvPr>
            <p:ph type="dt" sz="half" idx="10"/>
          </p:nvPr>
        </p:nvSpPr>
        <p:spPr/>
        <p:txBody>
          <a:bodyPr/>
          <a:lstStyle/>
          <a:p>
            <a:pPr>
              <a:defRPr/>
            </a:pPr>
            <a:fld id="{B9ACB6B5-C012-4D90-95DA-9DDD6E67C7B8}" type="datetime1">
              <a:rPr lang="en-US" altLang="zh-CN" smtClean="0"/>
              <a:pPr>
                <a:defRPr/>
              </a:pPr>
              <a:t>9/1/2011</a:t>
            </a:fld>
            <a:endParaRPr lang="en-US" altLang="zh-CN"/>
          </a:p>
        </p:txBody>
      </p:sp>
    </p:spTree>
  </p:cSld>
  <p:clrMapOvr>
    <a:masterClrMapping/>
  </p:clrMapOvr>
  <p:transition advTm="2902"/>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Bottom up protection</a:t>
            </a:r>
            <a:endParaRPr lang="zh-CN" altLang="en-US" dirty="0"/>
          </a:p>
        </p:txBody>
      </p:sp>
      <p:sp>
        <p:nvSpPr>
          <p:cNvPr id="5" name="TextBox 4"/>
          <p:cNvSpPr txBox="1"/>
          <p:nvPr/>
        </p:nvSpPr>
        <p:spPr>
          <a:xfrm>
            <a:off x="1115616" y="1600200"/>
            <a:ext cx="3657600" cy="477054"/>
          </a:xfrm>
          <a:prstGeom prst="rect">
            <a:avLst/>
          </a:prstGeom>
          <a:noFill/>
        </p:spPr>
        <p:txBody>
          <a:bodyPr wrap="square" rtlCol="0">
            <a:spAutoFit/>
          </a:bodyPr>
          <a:lstStyle/>
          <a:p>
            <a:r>
              <a:rPr lang="en-US" altLang="zh-CN" sz="2400" i="1" dirty="0" smtClean="0">
                <a:latin typeface="Times New Roman" pitchFamily="18" charset="0"/>
                <a:cs typeface="Times New Roman" pitchFamily="18" charset="0"/>
              </a:rPr>
              <a:t>Published Information </a:t>
            </a:r>
            <a:endParaRPr lang="zh-CN" altLang="en-US" sz="2400" i="1" dirty="0">
              <a:latin typeface="Times New Roman" pitchFamily="18" charset="0"/>
              <a:cs typeface="Times New Roman" pitchFamily="18" charset="0"/>
            </a:endParaRPr>
          </a:p>
        </p:txBody>
      </p:sp>
      <p:sp>
        <p:nvSpPr>
          <p:cNvPr id="6" name="Down Arrow 5"/>
          <p:cNvSpPr/>
          <p:nvPr/>
        </p:nvSpPr>
        <p:spPr>
          <a:xfrm>
            <a:off x="609600" y="2133600"/>
            <a:ext cx="228600" cy="3505200"/>
          </a:xfrm>
          <a:prstGeom prst="downArrow">
            <a:avLst/>
          </a:prstGeom>
          <a:solidFill>
            <a:schemeClr val="tx2">
              <a:lumMod val="40000"/>
              <a:lumOff val="6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schemeClr val="tx1"/>
              </a:solidFill>
              <a:latin typeface="Times New Roman" pitchFamily="18" charset="0"/>
              <a:cs typeface="Times New Roman" pitchFamily="18" charset="0"/>
            </a:endParaRPr>
          </a:p>
        </p:txBody>
      </p:sp>
      <p:sp>
        <p:nvSpPr>
          <p:cNvPr id="7" name="TextBox 6"/>
          <p:cNvSpPr txBox="1"/>
          <p:nvPr/>
        </p:nvSpPr>
        <p:spPr>
          <a:xfrm>
            <a:off x="-381000" y="3576935"/>
            <a:ext cx="1295400" cy="461665"/>
          </a:xfrm>
          <a:prstGeom prst="rect">
            <a:avLst/>
          </a:prstGeom>
          <a:noFill/>
          <a:scene3d>
            <a:camera prst="orthographicFront">
              <a:rot lat="0" lon="0" rev="5400000"/>
            </a:camera>
            <a:lightRig rig="threePt" dir="t"/>
          </a:scene3d>
        </p:spPr>
        <p:txBody>
          <a:bodyPr wrap="square" rtlCol="0">
            <a:spAutoFit/>
          </a:bodyPr>
          <a:lstStyle/>
          <a:p>
            <a:r>
              <a:rPr lang="en-US" altLang="zh-CN" sz="2400" i="1" dirty="0" smtClean="0">
                <a:latin typeface="Times New Roman" pitchFamily="18" charset="0"/>
                <a:cs typeface="Times New Roman" pitchFamily="18" charset="0"/>
              </a:rPr>
              <a:t>stronger</a:t>
            </a:r>
            <a:endParaRPr lang="zh-CN" altLang="en-US" sz="2400" i="1" dirty="0">
              <a:latin typeface="Times New Roman" pitchFamily="18" charset="0"/>
              <a:cs typeface="Times New Roman" pitchFamily="18" charset="0"/>
            </a:endParaRPr>
          </a:p>
        </p:txBody>
      </p:sp>
      <p:sp>
        <p:nvSpPr>
          <p:cNvPr id="9" name="TextBox 8"/>
          <p:cNvSpPr txBox="1"/>
          <p:nvPr/>
        </p:nvSpPr>
        <p:spPr>
          <a:xfrm>
            <a:off x="838200" y="2586335"/>
            <a:ext cx="609600" cy="400110"/>
          </a:xfrm>
          <a:prstGeom prst="rect">
            <a:avLst/>
          </a:prstGeom>
          <a:noFill/>
        </p:spPr>
        <p:txBody>
          <a:bodyPr wrap="square" rtlCol="0">
            <a:spAutoFit/>
          </a:bodyPr>
          <a:lstStyle/>
          <a:p>
            <a:r>
              <a:rPr lang="en-US" altLang="zh-CN" sz="2000" b="1" i="1" dirty="0" smtClean="0">
                <a:latin typeface="Times New Roman" pitchFamily="18" charset="0"/>
                <a:cs typeface="Times New Roman" pitchFamily="18" charset="0"/>
              </a:rPr>
              <a:t>{u</a:t>
            </a:r>
            <a:r>
              <a:rPr lang="en-US" altLang="zh-CN" sz="2000" b="1" i="1" baseline="-25000" dirty="0" smtClean="0">
                <a:latin typeface="Times New Roman" pitchFamily="18" charset="0"/>
                <a:cs typeface="Times New Roman" pitchFamily="18" charset="0"/>
              </a:rPr>
              <a:t>1</a:t>
            </a:r>
            <a:r>
              <a:rPr lang="en-US" altLang="zh-CN" sz="2000" b="1" i="1" dirty="0" smtClean="0">
                <a:latin typeface="Times New Roman" pitchFamily="18" charset="0"/>
                <a:cs typeface="Times New Roman" pitchFamily="18" charset="0"/>
              </a:rPr>
              <a:t>}</a:t>
            </a:r>
            <a:endParaRPr lang="zh-CN" altLang="en-US" sz="2000" b="1" i="1" dirty="0">
              <a:latin typeface="Times New Roman" pitchFamily="18" charset="0"/>
              <a:cs typeface="Times New Roman" pitchFamily="18" charset="0"/>
            </a:endParaRPr>
          </a:p>
        </p:txBody>
      </p:sp>
      <p:sp>
        <p:nvSpPr>
          <p:cNvPr id="10" name="TextBox 9"/>
          <p:cNvSpPr txBox="1"/>
          <p:nvPr/>
        </p:nvSpPr>
        <p:spPr>
          <a:xfrm>
            <a:off x="838200" y="3657600"/>
            <a:ext cx="609600" cy="400110"/>
          </a:xfrm>
          <a:prstGeom prst="rect">
            <a:avLst/>
          </a:prstGeom>
          <a:noFill/>
        </p:spPr>
        <p:txBody>
          <a:bodyPr wrap="square" rtlCol="0">
            <a:spAutoFit/>
          </a:bodyPr>
          <a:lstStyle/>
          <a:p>
            <a:r>
              <a:rPr lang="en-US" altLang="zh-CN" sz="2000" b="1" i="1" dirty="0" smtClean="0">
                <a:latin typeface="Times New Roman" pitchFamily="18" charset="0"/>
                <a:cs typeface="Times New Roman" pitchFamily="18" charset="0"/>
              </a:rPr>
              <a:t>{u</a:t>
            </a:r>
            <a:r>
              <a:rPr lang="en-US" altLang="zh-CN" sz="2000" b="1" i="1" baseline="-25000" dirty="0" smtClean="0">
                <a:latin typeface="Times New Roman" pitchFamily="18" charset="0"/>
                <a:cs typeface="Times New Roman" pitchFamily="18" charset="0"/>
              </a:rPr>
              <a:t>2</a:t>
            </a:r>
            <a:r>
              <a:rPr lang="en-US" altLang="zh-CN" sz="2000" b="1" i="1" dirty="0" smtClean="0">
                <a:latin typeface="Times New Roman" pitchFamily="18" charset="0"/>
                <a:cs typeface="Times New Roman" pitchFamily="18" charset="0"/>
              </a:rPr>
              <a:t>}</a:t>
            </a:r>
            <a:endParaRPr lang="zh-CN" altLang="en-US" sz="2000" b="1" i="1" dirty="0">
              <a:latin typeface="Times New Roman" pitchFamily="18" charset="0"/>
              <a:cs typeface="Times New Roman" pitchFamily="18" charset="0"/>
            </a:endParaRPr>
          </a:p>
        </p:txBody>
      </p:sp>
      <p:sp>
        <p:nvSpPr>
          <p:cNvPr id="11" name="TextBox 10"/>
          <p:cNvSpPr txBox="1"/>
          <p:nvPr/>
        </p:nvSpPr>
        <p:spPr>
          <a:xfrm>
            <a:off x="762000" y="4796135"/>
            <a:ext cx="609600" cy="400110"/>
          </a:xfrm>
          <a:prstGeom prst="rect">
            <a:avLst/>
          </a:prstGeom>
          <a:noFill/>
        </p:spPr>
        <p:txBody>
          <a:bodyPr wrap="square" rtlCol="0">
            <a:spAutoFit/>
          </a:bodyPr>
          <a:lstStyle/>
          <a:p>
            <a:r>
              <a:rPr lang="en-US" altLang="zh-CN" sz="2000" b="1" i="1" dirty="0" smtClean="0">
                <a:latin typeface="Times New Roman" pitchFamily="18" charset="0"/>
                <a:cs typeface="Times New Roman" pitchFamily="18" charset="0"/>
              </a:rPr>
              <a:t>{u</a:t>
            </a:r>
            <a:r>
              <a:rPr lang="en-US" altLang="zh-CN" sz="2000" b="1" i="1" baseline="-25000" dirty="0" smtClean="0">
                <a:latin typeface="Times New Roman" pitchFamily="18" charset="0"/>
                <a:cs typeface="Times New Roman" pitchFamily="18" charset="0"/>
              </a:rPr>
              <a:t>3</a:t>
            </a:r>
            <a:r>
              <a:rPr lang="en-US" altLang="zh-CN" sz="2000" b="1" i="1" dirty="0" smtClean="0">
                <a:latin typeface="Times New Roman" pitchFamily="18" charset="0"/>
                <a:cs typeface="Times New Roman" pitchFamily="18" charset="0"/>
              </a:rPr>
              <a:t>}</a:t>
            </a:r>
            <a:endParaRPr lang="zh-CN" altLang="en-US" sz="2000" b="1" i="1" dirty="0">
              <a:latin typeface="Times New Roman" pitchFamily="18" charset="0"/>
              <a:cs typeface="Times New Roman" pitchFamily="18" charset="0"/>
            </a:endParaRPr>
          </a:p>
        </p:txBody>
      </p:sp>
      <p:sp>
        <p:nvSpPr>
          <p:cNvPr id="25" name="TextBox 24"/>
          <p:cNvSpPr txBox="1"/>
          <p:nvPr/>
        </p:nvSpPr>
        <p:spPr>
          <a:xfrm>
            <a:off x="3419872" y="2590800"/>
            <a:ext cx="2209800" cy="338554"/>
          </a:xfrm>
          <a:prstGeom prst="rect">
            <a:avLst/>
          </a:prstGeom>
          <a:noFill/>
        </p:spPr>
        <p:txBody>
          <a:bodyPr wrap="square" rtlCol="0">
            <a:spAutoFit/>
          </a:bodyPr>
          <a:lstStyle/>
          <a:p>
            <a:r>
              <a:rPr lang="en-US" altLang="zh-CN" sz="1600" b="1" i="1" dirty="0" smtClean="0">
                <a:latin typeface="Times New Roman" pitchFamily="18" charset="0"/>
                <a:cs typeface="Times New Roman" pitchFamily="18" charset="0"/>
              </a:rPr>
              <a:t>Node attributes</a:t>
            </a:r>
            <a:endParaRPr lang="zh-CN" altLang="en-US" sz="1600" b="1" i="1" dirty="0">
              <a:latin typeface="Times New Roman" pitchFamily="18" charset="0"/>
              <a:cs typeface="Times New Roman" pitchFamily="18" charset="0"/>
            </a:endParaRPr>
          </a:p>
        </p:txBody>
      </p:sp>
      <p:sp>
        <p:nvSpPr>
          <p:cNvPr id="26" name="TextBox 25"/>
          <p:cNvSpPr txBox="1"/>
          <p:nvPr/>
        </p:nvSpPr>
        <p:spPr>
          <a:xfrm>
            <a:off x="3419872" y="3333690"/>
            <a:ext cx="2209800" cy="707886"/>
          </a:xfrm>
          <a:prstGeom prst="rect">
            <a:avLst/>
          </a:prstGeom>
          <a:noFill/>
        </p:spPr>
        <p:txBody>
          <a:bodyPr wrap="square" rtlCol="0">
            <a:spAutoFit/>
          </a:bodyPr>
          <a:lstStyle/>
          <a:p>
            <a:r>
              <a:rPr lang="en-US" altLang="zh-CN" sz="1600" b="1" i="1" dirty="0" smtClean="0">
                <a:latin typeface="Times New Roman" pitchFamily="18" charset="0"/>
                <a:cs typeface="Times New Roman" pitchFamily="18" charset="0"/>
              </a:rPr>
              <a:t>Node attributes</a:t>
            </a:r>
          </a:p>
          <a:p>
            <a:r>
              <a:rPr lang="en-US" altLang="zh-CN" sz="1600" b="1" i="1" dirty="0" smtClean="0">
                <a:latin typeface="Times New Roman" pitchFamily="18" charset="0"/>
                <a:cs typeface="Times New Roman" pitchFamily="18" charset="0"/>
              </a:rPr>
              <a:t>Degree</a:t>
            </a:r>
            <a:endParaRPr lang="zh-CN" altLang="en-US" sz="1600" b="1" i="1" dirty="0">
              <a:latin typeface="Times New Roman" pitchFamily="18" charset="0"/>
              <a:cs typeface="Times New Roman" pitchFamily="18" charset="0"/>
            </a:endParaRPr>
          </a:p>
        </p:txBody>
      </p:sp>
      <p:graphicFrame>
        <p:nvGraphicFramePr>
          <p:cNvPr id="27" name="Diagram 26"/>
          <p:cNvGraphicFramePr/>
          <p:nvPr/>
        </p:nvGraphicFramePr>
        <p:xfrm>
          <a:off x="2057400" y="1981200"/>
          <a:ext cx="1524000" cy="3657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3" name="TextBox 22"/>
          <p:cNvSpPr txBox="1"/>
          <p:nvPr/>
        </p:nvSpPr>
        <p:spPr>
          <a:xfrm>
            <a:off x="3419872" y="4572000"/>
            <a:ext cx="2209800" cy="1077218"/>
          </a:xfrm>
          <a:prstGeom prst="rect">
            <a:avLst/>
          </a:prstGeom>
          <a:noFill/>
        </p:spPr>
        <p:txBody>
          <a:bodyPr wrap="square" rtlCol="0">
            <a:spAutoFit/>
          </a:bodyPr>
          <a:lstStyle/>
          <a:p>
            <a:r>
              <a:rPr lang="en-US" altLang="zh-CN" sz="1600" b="1" i="1" dirty="0" smtClean="0">
                <a:latin typeface="Times New Roman" pitchFamily="18" charset="0"/>
                <a:cs typeface="Times New Roman" pitchFamily="18" charset="0"/>
              </a:rPr>
              <a:t>Node attributes</a:t>
            </a:r>
          </a:p>
          <a:p>
            <a:r>
              <a:rPr lang="en-US" altLang="zh-CN" sz="1600" b="1" i="1" dirty="0" smtClean="0">
                <a:latin typeface="Times New Roman" pitchFamily="18" charset="0"/>
                <a:cs typeface="Times New Roman" pitchFamily="18" charset="0"/>
              </a:rPr>
              <a:t>Degree</a:t>
            </a:r>
          </a:p>
          <a:p>
            <a:r>
              <a:rPr lang="en-US" altLang="zh-CN" sz="1600" b="1" i="1" dirty="0" smtClean="0">
                <a:latin typeface="Times New Roman" pitchFamily="18" charset="0"/>
                <a:cs typeface="Times New Roman" pitchFamily="18" charset="0"/>
              </a:rPr>
              <a:t>Edge attributes</a:t>
            </a:r>
            <a:endParaRPr lang="zh-CN" altLang="en-US" sz="1600" b="1" i="1" dirty="0">
              <a:latin typeface="Times New Roman" pitchFamily="18" charset="0"/>
              <a:cs typeface="Times New Roman" pitchFamily="18" charset="0"/>
            </a:endParaRPr>
          </a:p>
        </p:txBody>
      </p:sp>
      <p:sp>
        <p:nvSpPr>
          <p:cNvPr id="14" name="Date Placeholder 13"/>
          <p:cNvSpPr>
            <a:spLocks noGrp="1"/>
          </p:cNvSpPr>
          <p:nvPr>
            <p:ph type="dt" sz="half" idx="10"/>
          </p:nvPr>
        </p:nvSpPr>
        <p:spPr/>
        <p:txBody>
          <a:bodyPr/>
          <a:lstStyle/>
          <a:p>
            <a:pPr>
              <a:defRPr/>
            </a:pPr>
            <a:fld id="{F9DED234-498C-40E0-BFCA-87C7345E8F18}" type="datetime1">
              <a:rPr lang="en-US" altLang="zh-CN" smtClean="0"/>
              <a:pPr>
                <a:defRPr/>
              </a:pPr>
              <a:t>9/1/2011</a:t>
            </a:fld>
            <a:endParaRPr lang="en-US" altLang="zh-CN"/>
          </a:p>
        </p:txBody>
      </p:sp>
    </p:spTree>
  </p:cSld>
  <p:clrMapOvr>
    <a:masterClrMapping/>
  </p:clrMapOvr>
  <p:transition advTm="13416"/>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Outline</a:t>
            </a:r>
            <a:endParaRPr lang="zh-CN" altLang="en-US" dirty="0"/>
          </a:p>
        </p:txBody>
      </p:sp>
      <p:sp>
        <p:nvSpPr>
          <p:cNvPr id="3" name="Content Placeholder 2"/>
          <p:cNvSpPr>
            <a:spLocks noGrp="1"/>
          </p:cNvSpPr>
          <p:nvPr>
            <p:ph idx="1"/>
          </p:nvPr>
        </p:nvSpPr>
        <p:spPr/>
        <p:txBody>
          <a:bodyPr/>
          <a:lstStyle/>
          <a:p>
            <a:pPr marL="457200" indent="-457200">
              <a:spcBef>
                <a:spcPct val="50000"/>
              </a:spcBef>
              <a:buFontTx/>
              <a:buAutoNum type="circleNumDbPlain"/>
            </a:pPr>
            <a:r>
              <a:rPr lang="en-US" altLang="zh-CN" sz="2500" kern="1200" dirty="0" smtClean="0">
                <a:latin typeface="Times New Roman" pitchFamily="18" charset="0"/>
                <a:ea typeface="宋体" charset="-122"/>
                <a:cs typeface="Times New Roman" pitchFamily="18" charset="0"/>
              </a:rPr>
              <a:t>Background</a:t>
            </a:r>
          </a:p>
          <a:p>
            <a:pPr marL="457200" indent="-457200">
              <a:spcBef>
                <a:spcPct val="50000"/>
              </a:spcBef>
              <a:buFontTx/>
              <a:buAutoNum type="circleNumDbPlain"/>
            </a:pPr>
            <a:r>
              <a:rPr lang="en-US" altLang="zh-CN" sz="2500" kern="1200" dirty="0" smtClean="0">
                <a:latin typeface="Times New Roman" pitchFamily="18" charset="0"/>
                <a:ea typeface="宋体" charset="-122"/>
                <a:cs typeface="Times New Roman" pitchFamily="18" charset="0"/>
              </a:rPr>
              <a:t>Problem Description</a:t>
            </a:r>
          </a:p>
          <a:p>
            <a:pPr marL="457200" indent="-457200">
              <a:spcBef>
                <a:spcPct val="50000"/>
              </a:spcBef>
              <a:buFontTx/>
              <a:buAutoNum type="circleNumDbPlain"/>
            </a:pPr>
            <a:r>
              <a:rPr lang="en-US" altLang="zh-CN" sz="2500" kern="1200" dirty="0" smtClean="0">
                <a:latin typeface="Times New Roman" pitchFamily="18" charset="0"/>
                <a:ea typeface="宋体" charset="-122"/>
                <a:cs typeface="Times New Roman" pitchFamily="18" charset="0"/>
              </a:rPr>
              <a:t>Solution</a:t>
            </a:r>
          </a:p>
          <a:p>
            <a:pPr marL="457200" indent="-457200">
              <a:spcBef>
                <a:spcPct val="50000"/>
              </a:spcBef>
              <a:buFontTx/>
              <a:buAutoNum type="circleNumDbPlain"/>
            </a:pPr>
            <a:r>
              <a:rPr lang="en-US" altLang="zh-CN" sz="2500" kern="1200" dirty="0" smtClean="0">
                <a:latin typeface="Times New Roman" pitchFamily="18" charset="0"/>
                <a:ea typeface="宋体" charset="-122"/>
                <a:cs typeface="Times New Roman" pitchFamily="18" charset="0"/>
              </a:rPr>
              <a:t>Experiments and Conclusion</a:t>
            </a:r>
            <a:endParaRPr lang="zh-CN" altLang="en-US" sz="2500" kern="1200" dirty="0" smtClean="0">
              <a:latin typeface="Times New Roman" pitchFamily="18" charset="0"/>
              <a:ea typeface="宋体" charset="-122"/>
              <a:cs typeface="Times New Roman" pitchFamily="18" charset="0"/>
            </a:endParaRPr>
          </a:p>
        </p:txBody>
      </p:sp>
      <p:sp>
        <p:nvSpPr>
          <p:cNvPr id="5" name="Date Placeholder 4"/>
          <p:cNvSpPr>
            <a:spLocks noGrp="1"/>
          </p:cNvSpPr>
          <p:nvPr>
            <p:ph type="dt" sz="half" idx="10"/>
          </p:nvPr>
        </p:nvSpPr>
        <p:spPr/>
        <p:txBody>
          <a:bodyPr/>
          <a:lstStyle/>
          <a:p>
            <a:pPr>
              <a:defRPr/>
            </a:pPr>
            <a:fld id="{DC72DB41-A425-4E25-A556-5AB209302BDC}" type="datetime1">
              <a:rPr lang="en-US" altLang="zh-CN" smtClean="0"/>
              <a:pPr>
                <a:defRPr/>
              </a:pPr>
              <a:t>9/1/2011</a:t>
            </a:fld>
            <a:endParaRPr lang="en-US" altLang="zh-CN"/>
          </a:p>
        </p:txBody>
      </p:sp>
    </p:spTree>
  </p:cSld>
  <p:clrMapOvr>
    <a:masterClrMapping/>
  </p:clrMapOvr>
  <p:transition advTm="17862"/>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p:cBhvr override="childStyle">
                                        <p:cTn id="6" dur="2000" fill="hold"/>
                                        <p:tgtEl>
                                          <p:spTgt spid="3">
                                            <p:txEl>
                                              <p:pRg st="0" end="0"/>
                                            </p:txEl>
                                          </p:spTgt>
                                        </p:tgtEl>
                                        <p:attrNameLst>
                                          <p:attrName>style.color</p:attrName>
                                        </p:attrNameLst>
                                      </p:cBhvr>
                                      <p:to>
                                        <a:srgbClr val="FF000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Bottom up protection</a:t>
            </a:r>
            <a:endParaRPr lang="zh-CN" altLang="en-US" dirty="0"/>
          </a:p>
        </p:txBody>
      </p:sp>
      <p:sp>
        <p:nvSpPr>
          <p:cNvPr id="6" name="Down Arrow 5"/>
          <p:cNvSpPr/>
          <p:nvPr/>
        </p:nvSpPr>
        <p:spPr>
          <a:xfrm>
            <a:off x="609600" y="2133600"/>
            <a:ext cx="228600" cy="3505200"/>
          </a:xfrm>
          <a:prstGeom prst="downArrow">
            <a:avLst/>
          </a:prstGeom>
          <a:solidFill>
            <a:schemeClr val="tx2">
              <a:lumMod val="40000"/>
              <a:lumOff val="6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latin typeface="Times New Roman" pitchFamily="18" charset="0"/>
              <a:cs typeface="Times New Roman" pitchFamily="18" charset="0"/>
            </a:endParaRPr>
          </a:p>
        </p:txBody>
      </p:sp>
      <p:sp>
        <p:nvSpPr>
          <p:cNvPr id="7" name="TextBox 6"/>
          <p:cNvSpPr txBox="1"/>
          <p:nvPr/>
        </p:nvSpPr>
        <p:spPr>
          <a:xfrm>
            <a:off x="-381000" y="3576935"/>
            <a:ext cx="1295400" cy="461665"/>
          </a:xfrm>
          <a:prstGeom prst="rect">
            <a:avLst/>
          </a:prstGeom>
          <a:noFill/>
          <a:scene3d>
            <a:camera prst="orthographicFront">
              <a:rot lat="0" lon="0" rev="5400000"/>
            </a:camera>
            <a:lightRig rig="threePt" dir="t"/>
          </a:scene3d>
        </p:spPr>
        <p:txBody>
          <a:bodyPr wrap="square" rtlCol="0">
            <a:spAutoFit/>
          </a:bodyPr>
          <a:lstStyle/>
          <a:p>
            <a:r>
              <a:rPr lang="en-US" altLang="zh-CN" sz="2400" i="1" dirty="0" smtClean="0">
                <a:latin typeface="Times New Roman" pitchFamily="18" charset="0"/>
                <a:cs typeface="Times New Roman" pitchFamily="18" charset="0"/>
              </a:rPr>
              <a:t>stronger</a:t>
            </a:r>
            <a:endParaRPr lang="zh-CN" altLang="en-US" sz="2400" i="1" dirty="0">
              <a:latin typeface="Times New Roman" pitchFamily="18" charset="0"/>
              <a:cs typeface="Times New Roman" pitchFamily="18" charset="0"/>
            </a:endParaRPr>
          </a:p>
        </p:txBody>
      </p:sp>
      <p:sp>
        <p:nvSpPr>
          <p:cNvPr id="9" name="TextBox 8"/>
          <p:cNvSpPr txBox="1"/>
          <p:nvPr/>
        </p:nvSpPr>
        <p:spPr>
          <a:xfrm>
            <a:off x="838200" y="2586335"/>
            <a:ext cx="1524000" cy="400110"/>
          </a:xfrm>
          <a:prstGeom prst="rect">
            <a:avLst/>
          </a:prstGeom>
          <a:noFill/>
        </p:spPr>
        <p:txBody>
          <a:bodyPr wrap="square" rtlCol="0">
            <a:spAutoFit/>
          </a:bodyPr>
          <a:lstStyle/>
          <a:p>
            <a:r>
              <a:rPr lang="en-US" altLang="zh-CN" sz="2000" b="1" i="1" dirty="0" smtClean="0">
                <a:latin typeface="Times New Roman" pitchFamily="18" charset="0"/>
                <a:cs typeface="Times New Roman" pitchFamily="18" charset="0"/>
              </a:rPr>
              <a:t>{u</a:t>
            </a:r>
            <a:r>
              <a:rPr lang="en-US" altLang="zh-CN" sz="2000" b="1" i="1" baseline="-25000" dirty="0" smtClean="0">
                <a:latin typeface="Times New Roman" pitchFamily="18" charset="0"/>
                <a:cs typeface="Times New Roman" pitchFamily="18" charset="0"/>
              </a:rPr>
              <a:t>1</a:t>
            </a:r>
            <a:r>
              <a:rPr lang="en-US" altLang="zh-CN" sz="2000" b="1" i="1" dirty="0" smtClean="0">
                <a:latin typeface="Times New Roman" pitchFamily="18" charset="0"/>
                <a:cs typeface="Times New Roman" pitchFamily="18" charset="0"/>
              </a:rPr>
              <a:t> ,  u</a:t>
            </a:r>
            <a:r>
              <a:rPr lang="en-US" altLang="zh-CN" sz="2000" b="1" i="1" baseline="-25000" dirty="0" smtClean="0">
                <a:latin typeface="Times New Roman" pitchFamily="18" charset="0"/>
                <a:cs typeface="Times New Roman" pitchFamily="18" charset="0"/>
              </a:rPr>
              <a:t>2</a:t>
            </a:r>
            <a:r>
              <a:rPr lang="en-US" altLang="zh-CN" sz="2000" b="1" i="1" dirty="0" smtClean="0">
                <a:latin typeface="Times New Roman" pitchFamily="18" charset="0"/>
                <a:cs typeface="Times New Roman" pitchFamily="18" charset="0"/>
              </a:rPr>
              <a:t> ,  u</a:t>
            </a:r>
            <a:r>
              <a:rPr lang="en-US" altLang="zh-CN" sz="2000" b="1" i="1" baseline="-25000" dirty="0" smtClean="0">
                <a:latin typeface="Times New Roman" pitchFamily="18" charset="0"/>
                <a:cs typeface="Times New Roman" pitchFamily="18" charset="0"/>
              </a:rPr>
              <a:t>3</a:t>
            </a:r>
            <a:r>
              <a:rPr lang="en-US" altLang="zh-CN" sz="2000" b="1" i="1" dirty="0" smtClean="0">
                <a:latin typeface="Times New Roman" pitchFamily="18" charset="0"/>
                <a:cs typeface="Times New Roman" pitchFamily="18" charset="0"/>
              </a:rPr>
              <a:t>}</a:t>
            </a:r>
            <a:endParaRPr lang="zh-CN" altLang="en-US" sz="2000" b="1" i="1" dirty="0">
              <a:latin typeface="Times New Roman" pitchFamily="18" charset="0"/>
              <a:cs typeface="Times New Roman" pitchFamily="18" charset="0"/>
            </a:endParaRPr>
          </a:p>
        </p:txBody>
      </p:sp>
      <p:sp>
        <p:nvSpPr>
          <p:cNvPr id="10" name="TextBox 9"/>
          <p:cNvSpPr txBox="1"/>
          <p:nvPr/>
        </p:nvSpPr>
        <p:spPr>
          <a:xfrm>
            <a:off x="838200" y="3657600"/>
            <a:ext cx="990600" cy="400110"/>
          </a:xfrm>
          <a:prstGeom prst="rect">
            <a:avLst/>
          </a:prstGeom>
          <a:noFill/>
        </p:spPr>
        <p:txBody>
          <a:bodyPr wrap="square" rtlCol="0">
            <a:spAutoFit/>
          </a:bodyPr>
          <a:lstStyle/>
          <a:p>
            <a:r>
              <a:rPr lang="en-US" altLang="zh-CN" sz="2000" b="1" i="1" dirty="0" smtClean="0">
                <a:latin typeface="Times New Roman" pitchFamily="18" charset="0"/>
                <a:cs typeface="Times New Roman" pitchFamily="18" charset="0"/>
              </a:rPr>
              <a:t>{u</a:t>
            </a:r>
            <a:r>
              <a:rPr lang="en-US" altLang="zh-CN" sz="2000" b="1" i="1" baseline="-25000" dirty="0" smtClean="0">
                <a:latin typeface="Times New Roman" pitchFamily="18" charset="0"/>
                <a:cs typeface="Times New Roman" pitchFamily="18" charset="0"/>
              </a:rPr>
              <a:t>2</a:t>
            </a:r>
            <a:r>
              <a:rPr lang="en-US" altLang="zh-CN" sz="2000" b="1" i="1" dirty="0" smtClean="0">
                <a:latin typeface="Times New Roman" pitchFamily="18" charset="0"/>
                <a:cs typeface="Times New Roman" pitchFamily="18" charset="0"/>
              </a:rPr>
              <a:t>,  u</a:t>
            </a:r>
            <a:r>
              <a:rPr lang="en-US" altLang="zh-CN" sz="2000" b="1" i="1" baseline="-25000" dirty="0" smtClean="0">
                <a:latin typeface="Times New Roman" pitchFamily="18" charset="0"/>
                <a:cs typeface="Times New Roman" pitchFamily="18" charset="0"/>
              </a:rPr>
              <a:t>3</a:t>
            </a:r>
            <a:r>
              <a:rPr lang="en-US" altLang="zh-CN" sz="2000" b="1" i="1" dirty="0" smtClean="0">
                <a:latin typeface="Times New Roman" pitchFamily="18" charset="0"/>
                <a:cs typeface="Times New Roman" pitchFamily="18" charset="0"/>
              </a:rPr>
              <a:t>}</a:t>
            </a:r>
            <a:endParaRPr lang="zh-CN" altLang="en-US" sz="2000" b="1" i="1" dirty="0">
              <a:latin typeface="Times New Roman" pitchFamily="18" charset="0"/>
              <a:cs typeface="Times New Roman" pitchFamily="18" charset="0"/>
            </a:endParaRPr>
          </a:p>
        </p:txBody>
      </p:sp>
      <p:sp>
        <p:nvSpPr>
          <p:cNvPr id="11" name="TextBox 10"/>
          <p:cNvSpPr txBox="1"/>
          <p:nvPr/>
        </p:nvSpPr>
        <p:spPr>
          <a:xfrm>
            <a:off x="762000" y="4796135"/>
            <a:ext cx="609600" cy="400110"/>
          </a:xfrm>
          <a:prstGeom prst="rect">
            <a:avLst/>
          </a:prstGeom>
          <a:noFill/>
        </p:spPr>
        <p:txBody>
          <a:bodyPr wrap="square" rtlCol="0">
            <a:spAutoFit/>
          </a:bodyPr>
          <a:lstStyle/>
          <a:p>
            <a:r>
              <a:rPr lang="en-US" altLang="zh-CN" sz="2000" b="1" i="1" dirty="0" smtClean="0">
                <a:latin typeface="Times New Roman" pitchFamily="18" charset="0"/>
                <a:cs typeface="Times New Roman" pitchFamily="18" charset="0"/>
              </a:rPr>
              <a:t>{u</a:t>
            </a:r>
            <a:r>
              <a:rPr lang="en-US" altLang="zh-CN" sz="2000" b="1" i="1" baseline="-25000" dirty="0" smtClean="0">
                <a:latin typeface="Times New Roman" pitchFamily="18" charset="0"/>
                <a:cs typeface="Times New Roman" pitchFamily="18" charset="0"/>
              </a:rPr>
              <a:t>3</a:t>
            </a:r>
            <a:r>
              <a:rPr lang="en-US" altLang="zh-CN" sz="2000" b="1" i="1" dirty="0" smtClean="0">
                <a:latin typeface="Times New Roman" pitchFamily="18" charset="0"/>
                <a:cs typeface="Times New Roman" pitchFamily="18" charset="0"/>
              </a:rPr>
              <a:t>}</a:t>
            </a:r>
            <a:endParaRPr lang="zh-CN" altLang="en-US" sz="2000" b="1" i="1" dirty="0">
              <a:latin typeface="Times New Roman" pitchFamily="18" charset="0"/>
              <a:cs typeface="Times New Roman" pitchFamily="18" charset="0"/>
            </a:endParaRPr>
          </a:p>
        </p:txBody>
      </p:sp>
      <p:graphicFrame>
        <p:nvGraphicFramePr>
          <p:cNvPr id="27" name="Diagram 26"/>
          <p:cNvGraphicFramePr/>
          <p:nvPr/>
        </p:nvGraphicFramePr>
        <p:xfrm>
          <a:off x="2057400" y="1981200"/>
          <a:ext cx="1524000" cy="36576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pSp>
        <p:nvGrpSpPr>
          <p:cNvPr id="3" name="Group 30"/>
          <p:cNvGrpSpPr/>
          <p:nvPr/>
        </p:nvGrpSpPr>
        <p:grpSpPr>
          <a:xfrm>
            <a:off x="5652120" y="1988840"/>
            <a:ext cx="3491880" cy="3879602"/>
            <a:chOff x="5650375" y="1957898"/>
            <a:chExt cx="3491880" cy="3879602"/>
          </a:xfrm>
        </p:grpSpPr>
        <p:grpSp>
          <p:nvGrpSpPr>
            <p:cNvPr id="4" name="Group 19"/>
            <p:cNvGrpSpPr/>
            <p:nvPr/>
          </p:nvGrpSpPr>
          <p:grpSpPr>
            <a:xfrm>
              <a:off x="5650375" y="1957898"/>
              <a:ext cx="2819400" cy="3757102"/>
              <a:chOff x="5715000" y="1957898"/>
              <a:chExt cx="2819400" cy="3757102"/>
            </a:xfrm>
          </p:grpSpPr>
          <p:grpSp>
            <p:nvGrpSpPr>
              <p:cNvPr id="8" name="Group 17"/>
              <p:cNvGrpSpPr/>
              <p:nvPr/>
            </p:nvGrpSpPr>
            <p:grpSpPr>
              <a:xfrm>
                <a:off x="5715000" y="2362200"/>
                <a:ext cx="2819400" cy="3352800"/>
                <a:chOff x="5715000" y="2362200"/>
                <a:chExt cx="2819400" cy="3352800"/>
              </a:xfrm>
            </p:grpSpPr>
            <p:sp>
              <p:nvSpPr>
                <p:cNvPr id="14" name="TextBox 13"/>
                <p:cNvSpPr txBox="1"/>
                <p:nvPr/>
              </p:nvSpPr>
              <p:spPr>
                <a:xfrm>
                  <a:off x="6435525" y="2619290"/>
                  <a:ext cx="1524000" cy="400110"/>
                </a:xfrm>
                <a:prstGeom prst="rect">
                  <a:avLst/>
                </a:prstGeom>
                <a:noFill/>
              </p:spPr>
              <p:txBody>
                <a:bodyPr wrap="square" rtlCol="0">
                  <a:spAutoFit/>
                </a:bodyPr>
                <a:lstStyle/>
                <a:p>
                  <a:r>
                    <a:rPr lang="en-US" altLang="zh-CN" sz="2000" b="1" i="1" dirty="0" smtClean="0">
                      <a:latin typeface="Times New Roman" pitchFamily="18" charset="0"/>
                      <a:cs typeface="Times New Roman" pitchFamily="18" charset="0"/>
                    </a:rPr>
                    <a:t>{u</a:t>
                  </a:r>
                  <a:r>
                    <a:rPr lang="en-US" altLang="zh-CN" sz="2000" b="1" i="1" baseline="-25000" dirty="0" smtClean="0">
                      <a:latin typeface="Times New Roman" pitchFamily="18" charset="0"/>
                      <a:cs typeface="Times New Roman" pitchFamily="18" charset="0"/>
                    </a:rPr>
                    <a:t>1</a:t>
                  </a:r>
                  <a:r>
                    <a:rPr lang="en-US" altLang="zh-CN" sz="2000" b="1" i="1" dirty="0" smtClean="0">
                      <a:latin typeface="Times New Roman" pitchFamily="18" charset="0"/>
                      <a:cs typeface="Times New Roman" pitchFamily="18" charset="0"/>
                    </a:rPr>
                    <a:t> ,  u</a:t>
                  </a:r>
                  <a:r>
                    <a:rPr lang="en-US" altLang="zh-CN" sz="2000" b="1" i="1" baseline="-25000" dirty="0" smtClean="0">
                      <a:latin typeface="Times New Roman" pitchFamily="18" charset="0"/>
                      <a:cs typeface="Times New Roman" pitchFamily="18" charset="0"/>
                    </a:rPr>
                    <a:t>2</a:t>
                  </a:r>
                  <a:r>
                    <a:rPr lang="en-US" altLang="zh-CN" sz="2000" b="1" i="1" dirty="0" smtClean="0">
                      <a:latin typeface="Times New Roman" pitchFamily="18" charset="0"/>
                      <a:cs typeface="Times New Roman" pitchFamily="18" charset="0"/>
                    </a:rPr>
                    <a:t> ,  u</a:t>
                  </a:r>
                  <a:r>
                    <a:rPr lang="en-US" altLang="zh-CN" sz="2000" b="1" i="1" baseline="-25000" dirty="0" smtClean="0">
                      <a:latin typeface="Times New Roman" pitchFamily="18" charset="0"/>
                      <a:cs typeface="Times New Roman" pitchFamily="18" charset="0"/>
                    </a:rPr>
                    <a:t>3</a:t>
                  </a:r>
                  <a:r>
                    <a:rPr lang="en-US" altLang="zh-CN" sz="2000" b="1" i="1" dirty="0" smtClean="0">
                      <a:latin typeface="Times New Roman" pitchFamily="18" charset="0"/>
                      <a:cs typeface="Times New Roman" pitchFamily="18" charset="0"/>
                    </a:rPr>
                    <a:t>}</a:t>
                  </a:r>
                  <a:endParaRPr lang="zh-CN" altLang="en-US" sz="2000" b="1" i="1" dirty="0">
                    <a:latin typeface="Times New Roman" pitchFamily="18" charset="0"/>
                    <a:cs typeface="Times New Roman" pitchFamily="18" charset="0"/>
                  </a:endParaRPr>
                </a:p>
              </p:txBody>
            </p:sp>
            <p:sp>
              <p:nvSpPr>
                <p:cNvPr id="15" name="TextBox 14"/>
                <p:cNvSpPr txBox="1"/>
                <p:nvPr/>
              </p:nvSpPr>
              <p:spPr>
                <a:xfrm>
                  <a:off x="6664125" y="3690555"/>
                  <a:ext cx="990600" cy="400110"/>
                </a:xfrm>
                <a:prstGeom prst="rect">
                  <a:avLst/>
                </a:prstGeom>
                <a:noFill/>
              </p:spPr>
              <p:txBody>
                <a:bodyPr wrap="square" rtlCol="0">
                  <a:spAutoFit/>
                </a:bodyPr>
                <a:lstStyle/>
                <a:p>
                  <a:r>
                    <a:rPr lang="en-US" altLang="zh-CN" sz="2000" b="1" i="1" dirty="0" smtClean="0">
                      <a:latin typeface="Times New Roman" pitchFamily="18" charset="0"/>
                      <a:cs typeface="Times New Roman" pitchFamily="18" charset="0"/>
                    </a:rPr>
                    <a:t>{u</a:t>
                  </a:r>
                  <a:r>
                    <a:rPr lang="en-US" altLang="zh-CN" sz="2000" b="1" i="1" baseline="-25000" dirty="0" smtClean="0">
                      <a:latin typeface="Times New Roman" pitchFamily="18" charset="0"/>
                      <a:cs typeface="Times New Roman" pitchFamily="18" charset="0"/>
                    </a:rPr>
                    <a:t>2</a:t>
                  </a:r>
                  <a:r>
                    <a:rPr lang="en-US" altLang="zh-CN" sz="2000" b="1" i="1" dirty="0" smtClean="0">
                      <a:latin typeface="Times New Roman" pitchFamily="18" charset="0"/>
                      <a:cs typeface="Times New Roman" pitchFamily="18" charset="0"/>
                    </a:rPr>
                    <a:t>,  u</a:t>
                  </a:r>
                  <a:r>
                    <a:rPr lang="en-US" altLang="zh-CN" sz="2000" b="1" i="1" baseline="-25000" dirty="0" smtClean="0">
                      <a:latin typeface="Times New Roman" pitchFamily="18" charset="0"/>
                      <a:cs typeface="Times New Roman" pitchFamily="18" charset="0"/>
                    </a:rPr>
                    <a:t>3</a:t>
                  </a:r>
                  <a:r>
                    <a:rPr lang="en-US" altLang="zh-CN" sz="2000" b="1" i="1" dirty="0" smtClean="0">
                      <a:latin typeface="Times New Roman" pitchFamily="18" charset="0"/>
                      <a:cs typeface="Times New Roman" pitchFamily="18" charset="0"/>
                    </a:rPr>
                    <a:t>}</a:t>
                  </a:r>
                  <a:endParaRPr lang="zh-CN" altLang="en-US" sz="2000" b="1" i="1" dirty="0">
                    <a:latin typeface="Times New Roman" pitchFamily="18" charset="0"/>
                    <a:cs typeface="Times New Roman" pitchFamily="18" charset="0"/>
                  </a:endParaRPr>
                </a:p>
              </p:txBody>
            </p:sp>
            <p:sp>
              <p:nvSpPr>
                <p:cNvPr id="16" name="TextBox 15"/>
                <p:cNvSpPr txBox="1"/>
                <p:nvPr/>
              </p:nvSpPr>
              <p:spPr>
                <a:xfrm>
                  <a:off x="6816525" y="4829090"/>
                  <a:ext cx="609600" cy="400110"/>
                </a:xfrm>
                <a:prstGeom prst="rect">
                  <a:avLst/>
                </a:prstGeom>
                <a:noFill/>
              </p:spPr>
              <p:txBody>
                <a:bodyPr wrap="square" rtlCol="0">
                  <a:spAutoFit/>
                </a:bodyPr>
                <a:lstStyle/>
                <a:p>
                  <a:r>
                    <a:rPr lang="en-US" altLang="zh-CN" sz="2000" b="1" i="1" dirty="0" smtClean="0">
                      <a:latin typeface="Times New Roman" pitchFamily="18" charset="0"/>
                      <a:cs typeface="Times New Roman" pitchFamily="18" charset="0"/>
                    </a:rPr>
                    <a:t>{u</a:t>
                  </a:r>
                  <a:r>
                    <a:rPr lang="en-US" altLang="zh-CN" sz="2000" b="1" i="1" baseline="-25000" dirty="0" smtClean="0">
                      <a:latin typeface="Times New Roman" pitchFamily="18" charset="0"/>
                      <a:cs typeface="Times New Roman" pitchFamily="18" charset="0"/>
                    </a:rPr>
                    <a:t>3</a:t>
                  </a:r>
                  <a:r>
                    <a:rPr lang="en-US" altLang="zh-CN" sz="2000" b="1" i="1" dirty="0" smtClean="0">
                      <a:latin typeface="Times New Roman" pitchFamily="18" charset="0"/>
                      <a:cs typeface="Times New Roman" pitchFamily="18" charset="0"/>
                    </a:rPr>
                    <a:t>}</a:t>
                  </a:r>
                  <a:endParaRPr lang="zh-CN" altLang="en-US" sz="2000" b="1" i="1" dirty="0">
                    <a:latin typeface="Times New Roman" pitchFamily="18" charset="0"/>
                    <a:cs typeface="Times New Roman" pitchFamily="18" charset="0"/>
                  </a:endParaRPr>
                </a:p>
              </p:txBody>
            </p:sp>
            <p:sp>
              <p:nvSpPr>
                <p:cNvPr id="17" name="Isosceles Triangle 16"/>
                <p:cNvSpPr/>
                <p:nvPr/>
              </p:nvSpPr>
              <p:spPr>
                <a:xfrm>
                  <a:off x="5715000" y="2362200"/>
                  <a:ext cx="2819400" cy="3352800"/>
                </a:xfrm>
                <a:prstGeom prst="triangle">
                  <a:avLst>
                    <a:gd name="adj" fmla="val 50000"/>
                  </a:avLst>
                </a:prstGeom>
                <a:noFill/>
                <a:scene3d>
                  <a:camera prst="orthographicFront">
                    <a:rot lat="1080000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Times New Roman" pitchFamily="18" charset="0"/>
                    <a:cs typeface="Times New Roman" pitchFamily="18" charset="0"/>
                  </a:endParaRPr>
                </a:p>
              </p:txBody>
            </p:sp>
          </p:grpSp>
          <p:sp>
            <p:nvSpPr>
              <p:cNvPr id="19" name="TextBox 18"/>
              <p:cNvSpPr txBox="1"/>
              <p:nvPr/>
            </p:nvSpPr>
            <p:spPr>
              <a:xfrm>
                <a:off x="6291064" y="1957898"/>
                <a:ext cx="1902296" cy="369332"/>
              </a:xfrm>
              <a:prstGeom prst="rect">
                <a:avLst/>
              </a:prstGeom>
              <a:noFill/>
            </p:spPr>
            <p:txBody>
              <a:bodyPr wrap="square" rtlCol="0">
                <a:spAutoFit/>
              </a:bodyPr>
              <a:lstStyle/>
              <a:p>
                <a:r>
                  <a:rPr lang="en-US" altLang="zh-CN" sz="1800" b="1" i="1" dirty="0" smtClean="0">
                    <a:latin typeface="Times New Roman" pitchFamily="18" charset="0"/>
                    <a:cs typeface="Times New Roman" pitchFamily="18" charset="0"/>
                  </a:rPr>
                  <a:t>Pyramid</a:t>
                </a:r>
                <a:endParaRPr lang="zh-CN" altLang="en-US" sz="1800" b="1" i="1" dirty="0">
                  <a:latin typeface="Times New Roman" pitchFamily="18" charset="0"/>
                  <a:cs typeface="Times New Roman" pitchFamily="18" charset="0"/>
                </a:endParaRPr>
              </a:p>
            </p:txBody>
          </p:sp>
        </p:grpSp>
        <p:sp>
          <p:nvSpPr>
            <p:cNvPr id="21" name="Down Arrow 20"/>
            <p:cNvSpPr/>
            <p:nvPr/>
          </p:nvSpPr>
          <p:spPr>
            <a:xfrm>
              <a:off x="8610600" y="2332300"/>
              <a:ext cx="228600" cy="3505200"/>
            </a:xfrm>
            <a:prstGeom prst="downArrow">
              <a:avLst/>
            </a:prstGeom>
            <a:solidFill>
              <a:srgbClr val="C00000"/>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latin typeface="Times New Roman" pitchFamily="18" charset="0"/>
                <a:cs typeface="Times New Roman" pitchFamily="18" charset="0"/>
              </a:endParaRPr>
            </a:p>
          </p:txBody>
        </p:sp>
        <p:sp>
          <p:nvSpPr>
            <p:cNvPr id="24" name="TextBox 23"/>
            <p:cNvSpPr txBox="1"/>
            <p:nvPr/>
          </p:nvSpPr>
          <p:spPr>
            <a:xfrm>
              <a:off x="7999255" y="1957898"/>
              <a:ext cx="1143000" cy="276999"/>
            </a:xfrm>
            <a:prstGeom prst="rect">
              <a:avLst/>
            </a:prstGeom>
            <a:noFill/>
          </p:spPr>
          <p:txBody>
            <a:bodyPr wrap="square" rtlCol="0">
              <a:spAutoFit/>
            </a:bodyPr>
            <a:lstStyle/>
            <a:p>
              <a:r>
                <a:rPr lang="en-US" sz="1200" b="1" i="1" dirty="0" smtClean="0">
                  <a:latin typeface="Times New Roman" pitchFamily="18" charset="0"/>
                  <a:cs typeface="Times New Roman" pitchFamily="18" charset="0"/>
                </a:rPr>
                <a:t>Bottom Up</a:t>
              </a:r>
              <a:endParaRPr lang="en-US" sz="1200" b="1" i="1" dirty="0">
                <a:latin typeface="Times New Roman" pitchFamily="18" charset="0"/>
                <a:cs typeface="Times New Roman" pitchFamily="18" charset="0"/>
              </a:endParaRPr>
            </a:p>
          </p:txBody>
        </p:sp>
      </p:grpSp>
      <p:sp>
        <p:nvSpPr>
          <p:cNvPr id="22" name="TextBox 21"/>
          <p:cNvSpPr txBox="1"/>
          <p:nvPr/>
        </p:nvSpPr>
        <p:spPr>
          <a:xfrm>
            <a:off x="8001000" y="2438400"/>
            <a:ext cx="762000" cy="276999"/>
          </a:xfrm>
          <a:prstGeom prst="rect">
            <a:avLst/>
          </a:prstGeom>
          <a:noFill/>
        </p:spPr>
        <p:txBody>
          <a:bodyPr wrap="square" rtlCol="0">
            <a:spAutoFit/>
          </a:bodyPr>
          <a:lstStyle/>
          <a:p>
            <a:r>
              <a:rPr lang="en-US" sz="1200" b="1" i="1" dirty="0" smtClean="0">
                <a:latin typeface="Times New Roman" pitchFamily="18" charset="0"/>
                <a:cs typeface="Times New Roman" pitchFamily="18" charset="0"/>
              </a:rPr>
              <a:t>Protect</a:t>
            </a:r>
            <a:endParaRPr lang="en-US" sz="1200" b="1" i="1" dirty="0">
              <a:latin typeface="Times New Roman" pitchFamily="18" charset="0"/>
              <a:cs typeface="Times New Roman" pitchFamily="18" charset="0"/>
            </a:endParaRPr>
          </a:p>
        </p:txBody>
      </p:sp>
      <p:sp>
        <p:nvSpPr>
          <p:cNvPr id="28" name="TextBox 27"/>
          <p:cNvSpPr txBox="1"/>
          <p:nvPr/>
        </p:nvSpPr>
        <p:spPr>
          <a:xfrm>
            <a:off x="7960425" y="3533001"/>
            <a:ext cx="762000" cy="276999"/>
          </a:xfrm>
          <a:prstGeom prst="rect">
            <a:avLst/>
          </a:prstGeom>
          <a:noFill/>
        </p:spPr>
        <p:txBody>
          <a:bodyPr wrap="square" rtlCol="0">
            <a:spAutoFit/>
          </a:bodyPr>
          <a:lstStyle/>
          <a:p>
            <a:r>
              <a:rPr lang="en-US" sz="1200" b="1" i="1" dirty="0" smtClean="0">
                <a:latin typeface="Times New Roman" pitchFamily="18" charset="0"/>
                <a:cs typeface="Times New Roman" pitchFamily="18" charset="0"/>
              </a:rPr>
              <a:t>Enhance</a:t>
            </a:r>
            <a:endParaRPr lang="en-US" sz="1200" b="1" i="1" dirty="0">
              <a:latin typeface="Times New Roman" pitchFamily="18" charset="0"/>
              <a:cs typeface="Times New Roman" pitchFamily="18" charset="0"/>
            </a:endParaRPr>
          </a:p>
        </p:txBody>
      </p:sp>
      <p:sp>
        <p:nvSpPr>
          <p:cNvPr id="29" name="TextBox 28"/>
          <p:cNvSpPr txBox="1"/>
          <p:nvPr/>
        </p:nvSpPr>
        <p:spPr>
          <a:xfrm>
            <a:off x="7953500" y="4699751"/>
            <a:ext cx="762000" cy="276999"/>
          </a:xfrm>
          <a:prstGeom prst="rect">
            <a:avLst/>
          </a:prstGeom>
          <a:noFill/>
        </p:spPr>
        <p:txBody>
          <a:bodyPr wrap="square" rtlCol="0">
            <a:spAutoFit/>
          </a:bodyPr>
          <a:lstStyle/>
          <a:p>
            <a:r>
              <a:rPr lang="en-US" sz="1200" b="1" i="1" dirty="0" smtClean="0">
                <a:latin typeface="Times New Roman" pitchFamily="18" charset="0"/>
                <a:cs typeface="Times New Roman" pitchFamily="18" charset="0"/>
              </a:rPr>
              <a:t>Enhance</a:t>
            </a:r>
            <a:endParaRPr lang="en-US" sz="1200" b="1" i="1" dirty="0">
              <a:latin typeface="Times New Roman" pitchFamily="18" charset="0"/>
              <a:cs typeface="Times New Roman" pitchFamily="18" charset="0"/>
            </a:endParaRPr>
          </a:p>
        </p:txBody>
      </p:sp>
      <p:sp>
        <p:nvSpPr>
          <p:cNvPr id="31" name="Date Placeholder 30"/>
          <p:cNvSpPr>
            <a:spLocks noGrp="1"/>
          </p:cNvSpPr>
          <p:nvPr>
            <p:ph type="dt" sz="half" idx="10"/>
          </p:nvPr>
        </p:nvSpPr>
        <p:spPr/>
        <p:txBody>
          <a:bodyPr/>
          <a:lstStyle/>
          <a:p>
            <a:pPr>
              <a:defRPr/>
            </a:pPr>
            <a:fld id="{939D3939-4983-4F8D-8897-C94387F15670}" type="datetime1">
              <a:rPr lang="en-US" altLang="zh-CN" smtClean="0"/>
              <a:pPr>
                <a:defRPr/>
              </a:pPr>
              <a:t>9/1/2011</a:t>
            </a:fld>
            <a:endParaRPr lang="en-US" altLang="zh-CN"/>
          </a:p>
        </p:txBody>
      </p:sp>
      <p:sp>
        <p:nvSpPr>
          <p:cNvPr id="32" name="TextBox 31"/>
          <p:cNvSpPr txBox="1"/>
          <p:nvPr/>
        </p:nvSpPr>
        <p:spPr>
          <a:xfrm>
            <a:off x="1115616" y="1600200"/>
            <a:ext cx="3657600" cy="477054"/>
          </a:xfrm>
          <a:prstGeom prst="rect">
            <a:avLst/>
          </a:prstGeom>
          <a:noFill/>
        </p:spPr>
        <p:txBody>
          <a:bodyPr wrap="square" rtlCol="0">
            <a:spAutoFit/>
          </a:bodyPr>
          <a:lstStyle/>
          <a:p>
            <a:r>
              <a:rPr lang="en-US" altLang="zh-CN" sz="2400" i="1" dirty="0" smtClean="0">
                <a:latin typeface="Times New Roman" pitchFamily="18" charset="0"/>
                <a:cs typeface="Times New Roman" pitchFamily="18" charset="0"/>
              </a:rPr>
              <a:t>Published Information </a:t>
            </a:r>
            <a:endParaRPr lang="zh-CN" altLang="en-US" sz="2400" i="1" dirty="0">
              <a:latin typeface="Times New Roman" pitchFamily="18" charset="0"/>
              <a:cs typeface="Times New Roman" pitchFamily="18" charset="0"/>
            </a:endParaRPr>
          </a:p>
        </p:txBody>
      </p:sp>
      <p:sp>
        <p:nvSpPr>
          <p:cNvPr id="33" name="TextBox 32"/>
          <p:cNvSpPr txBox="1"/>
          <p:nvPr/>
        </p:nvSpPr>
        <p:spPr>
          <a:xfrm>
            <a:off x="3419872" y="2590800"/>
            <a:ext cx="2209800" cy="338554"/>
          </a:xfrm>
          <a:prstGeom prst="rect">
            <a:avLst/>
          </a:prstGeom>
          <a:noFill/>
        </p:spPr>
        <p:txBody>
          <a:bodyPr wrap="square" rtlCol="0">
            <a:spAutoFit/>
          </a:bodyPr>
          <a:lstStyle/>
          <a:p>
            <a:r>
              <a:rPr lang="en-US" altLang="zh-CN" sz="1600" b="1" i="1" dirty="0" smtClean="0">
                <a:latin typeface="Times New Roman" pitchFamily="18" charset="0"/>
                <a:cs typeface="Times New Roman" pitchFamily="18" charset="0"/>
              </a:rPr>
              <a:t>Node attributes</a:t>
            </a:r>
            <a:endParaRPr lang="zh-CN" altLang="en-US" sz="1600" b="1" i="1" dirty="0">
              <a:latin typeface="Times New Roman" pitchFamily="18" charset="0"/>
              <a:cs typeface="Times New Roman" pitchFamily="18" charset="0"/>
            </a:endParaRPr>
          </a:p>
        </p:txBody>
      </p:sp>
      <p:sp>
        <p:nvSpPr>
          <p:cNvPr id="34" name="TextBox 33"/>
          <p:cNvSpPr txBox="1"/>
          <p:nvPr/>
        </p:nvSpPr>
        <p:spPr>
          <a:xfrm>
            <a:off x="3419872" y="3333690"/>
            <a:ext cx="2209800" cy="707886"/>
          </a:xfrm>
          <a:prstGeom prst="rect">
            <a:avLst/>
          </a:prstGeom>
          <a:noFill/>
        </p:spPr>
        <p:txBody>
          <a:bodyPr wrap="square" rtlCol="0">
            <a:spAutoFit/>
          </a:bodyPr>
          <a:lstStyle/>
          <a:p>
            <a:r>
              <a:rPr lang="en-US" altLang="zh-CN" sz="1600" b="1" i="1" dirty="0" smtClean="0">
                <a:latin typeface="Times New Roman" pitchFamily="18" charset="0"/>
                <a:cs typeface="Times New Roman" pitchFamily="18" charset="0"/>
              </a:rPr>
              <a:t>Node attributes</a:t>
            </a:r>
          </a:p>
          <a:p>
            <a:r>
              <a:rPr lang="en-US" altLang="zh-CN" sz="1600" b="1" i="1" dirty="0" smtClean="0">
                <a:latin typeface="Times New Roman" pitchFamily="18" charset="0"/>
                <a:cs typeface="Times New Roman" pitchFamily="18" charset="0"/>
              </a:rPr>
              <a:t>Degree</a:t>
            </a:r>
            <a:endParaRPr lang="zh-CN" altLang="en-US" sz="1600" b="1" i="1" dirty="0">
              <a:latin typeface="Times New Roman" pitchFamily="18" charset="0"/>
              <a:cs typeface="Times New Roman" pitchFamily="18" charset="0"/>
            </a:endParaRPr>
          </a:p>
        </p:txBody>
      </p:sp>
      <p:sp>
        <p:nvSpPr>
          <p:cNvPr id="35" name="TextBox 34"/>
          <p:cNvSpPr txBox="1"/>
          <p:nvPr/>
        </p:nvSpPr>
        <p:spPr>
          <a:xfrm>
            <a:off x="3419872" y="4572000"/>
            <a:ext cx="2209800" cy="1077218"/>
          </a:xfrm>
          <a:prstGeom prst="rect">
            <a:avLst/>
          </a:prstGeom>
          <a:noFill/>
        </p:spPr>
        <p:txBody>
          <a:bodyPr wrap="square" rtlCol="0">
            <a:spAutoFit/>
          </a:bodyPr>
          <a:lstStyle/>
          <a:p>
            <a:r>
              <a:rPr lang="en-US" altLang="zh-CN" sz="1600" b="1" i="1" dirty="0" smtClean="0">
                <a:latin typeface="Times New Roman" pitchFamily="18" charset="0"/>
                <a:cs typeface="Times New Roman" pitchFamily="18" charset="0"/>
              </a:rPr>
              <a:t>Node attributes</a:t>
            </a:r>
          </a:p>
          <a:p>
            <a:r>
              <a:rPr lang="en-US" altLang="zh-CN" sz="1600" b="1" i="1" dirty="0" smtClean="0">
                <a:latin typeface="Times New Roman" pitchFamily="18" charset="0"/>
                <a:cs typeface="Times New Roman" pitchFamily="18" charset="0"/>
              </a:rPr>
              <a:t>Degree</a:t>
            </a:r>
          </a:p>
          <a:p>
            <a:r>
              <a:rPr lang="en-US" altLang="zh-CN" sz="1600" b="1" i="1" dirty="0" smtClean="0">
                <a:latin typeface="Times New Roman" pitchFamily="18" charset="0"/>
                <a:cs typeface="Times New Roman" pitchFamily="18" charset="0"/>
              </a:rPr>
              <a:t>Edge attributes</a:t>
            </a:r>
            <a:endParaRPr lang="zh-CN" altLang="en-US" sz="1600" b="1" i="1" dirty="0">
              <a:latin typeface="Times New Roman" pitchFamily="18" charset="0"/>
              <a:cs typeface="Times New Roman" pitchFamily="18" charset="0"/>
            </a:endParaRPr>
          </a:p>
        </p:txBody>
      </p:sp>
    </p:spTree>
    <p:custDataLst>
      <p:tags r:id="rId1"/>
    </p:custDataLst>
  </p:cSld>
  <p:clrMapOvr>
    <a:masterClrMapping/>
  </p:clrMapOvr>
  <p:transition advTm="43992"/>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8" grpId="0"/>
      <p:bldP spid="2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zh-CN" dirty="0" smtClean="0"/>
              <a:t>Avoid Attacks Using Knowledge 1</a:t>
            </a:r>
            <a:endParaRPr lang="zh-CN" altLang="en-US" dirty="0"/>
          </a:p>
        </p:txBody>
      </p:sp>
      <p:sp>
        <p:nvSpPr>
          <p:cNvPr id="24" name="TextBox 23"/>
          <p:cNvSpPr txBox="1"/>
          <p:nvPr/>
        </p:nvSpPr>
        <p:spPr>
          <a:xfrm>
            <a:off x="611560" y="1700808"/>
            <a:ext cx="7772400" cy="861774"/>
          </a:xfrm>
          <a:prstGeom prst="rect">
            <a:avLst/>
          </a:prstGeom>
          <a:noFill/>
        </p:spPr>
        <p:txBody>
          <a:bodyPr wrap="square" rtlCol="0">
            <a:spAutoFit/>
          </a:bodyPr>
          <a:lstStyle/>
          <a:p>
            <a:pPr algn="l"/>
            <a:r>
              <a:rPr lang="en-US" sz="2000" dirty="0" smtClean="0">
                <a:latin typeface="Times New Roman" pitchFamily="18" charset="0"/>
                <a:cs typeface="Times New Roman" pitchFamily="18" charset="0"/>
              </a:rPr>
              <a:t> Method:  </a:t>
            </a:r>
            <a:r>
              <a:rPr lang="en-US" sz="2000" dirty="0" smtClean="0">
                <a:solidFill>
                  <a:srgbClr val="FF0000"/>
                </a:solidFill>
                <a:latin typeface="Times New Roman" pitchFamily="18" charset="0"/>
                <a:cs typeface="Times New Roman" pitchFamily="18" charset="0"/>
              </a:rPr>
              <a:t>Node protection</a:t>
            </a:r>
          </a:p>
          <a:p>
            <a:pPr lvl="1" algn="l"/>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         Grouping + Node attributes permutation (Anatomy)</a:t>
            </a:r>
            <a:endParaRPr lang="en-US" sz="2000" dirty="0">
              <a:latin typeface="Times New Roman" pitchFamily="18" charset="0"/>
              <a:cs typeface="Times New Roman" pitchFamily="18" charset="0"/>
            </a:endParaRPr>
          </a:p>
        </p:txBody>
      </p:sp>
      <p:sp>
        <p:nvSpPr>
          <p:cNvPr id="27" name="TextBox 26"/>
          <p:cNvSpPr txBox="1"/>
          <p:nvPr/>
        </p:nvSpPr>
        <p:spPr>
          <a:xfrm>
            <a:off x="2971800" y="3429000"/>
            <a:ext cx="1524000" cy="338554"/>
          </a:xfrm>
          <a:prstGeom prst="rect">
            <a:avLst/>
          </a:prstGeom>
          <a:noFill/>
        </p:spPr>
        <p:txBody>
          <a:bodyPr wrap="square" rtlCol="0">
            <a:spAutoFit/>
          </a:bodyPr>
          <a:lstStyle/>
          <a:p>
            <a:r>
              <a:rPr lang="en-US" sz="1600" i="1" dirty="0" smtClean="0">
                <a:solidFill>
                  <a:srgbClr val="FF0000"/>
                </a:solidFill>
                <a:latin typeface="Times New Roman" pitchFamily="18" charset="0"/>
                <a:cs typeface="Times New Roman" pitchFamily="18" charset="0"/>
              </a:rPr>
              <a:t>Group 3</a:t>
            </a:r>
            <a:endParaRPr lang="en-US" sz="1600" i="1" dirty="0">
              <a:solidFill>
                <a:srgbClr val="FF0000"/>
              </a:solidFill>
              <a:latin typeface="Times New Roman" pitchFamily="18" charset="0"/>
              <a:cs typeface="Times New Roman" pitchFamily="18" charset="0"/>
            </a:endParaRPr>
          </a:p>
        </p:txBody>
      </p:sp>
      <p:sp>
        <p:nvSpPr>
          <p:cNvPr id="35" name="TextBox 34"/>
          <p:cNvSpPr txBox="1"/>
          <p:nvPr/>
        </p:nvSpPr>
        <p:spPr>
          <a:xfrm>
            <a:off x="3276600" y="5257800"/>
            <a:ext cx="990600" cy="338554"/>
          </a:xfrm>
          <a:prstGeom prst="rect">
            <a:avLst/>
          </a:prstGeom>
          <a:noFill/>
        </p:spPr>
        <p:txBody>
          <a:bodyPr wrap="square" rtlCol="0">
            <a:spAutoFit/>
          </a:bodyPr>
          <a:lstStyle/>
          <a:p>
            <a:r>
              <a:rPr lang="en-US" sz="1600" i="1" dirty="0" smtClean="0">
                <a:solidFill>
                  <a:srgbClr val="FF0000"/>
                </a:solidFill>
                <a:latin typeface="Times New Roman" pitchFamily="18" charset="0"/>
                <a:cs typeface="Times New Roman" pitchFamily="18" charset="0"/>
              </a:rPr>
              <a:t>Group 7</a:t>
            </a:r>
            <a:endParaRPr lang="en-US" sz="1600" i="1" dirty="0">
              <a:solidFill>
                <a:srgbClr val="FF0000"/>
              </a:solidFill>
              <a:latin typeface="Times New Roman" pitchFamily="18" charset="0"/>
              <a:cs typeface="Times New Roman" pitchFamily="18" charset="0"/>
            </a:endParaRPr>
          </a:p>
        </p:txBody>
      </p:sp>
      <p:graphicFrame>
        <p:nvGraphicFramePr>
          <p:cNvPr id="38" name="Table 37"/>
          <p:cNvGraphicFramePr>
            <a:graphicFrameLocks noGrp="1"/>
          </p:cNvGraphicFramePr>
          <p:nvPr/>
        </p:nvGraphicFramePr>
        <p:xfrm>
          <a:off x="4644008" y="2564904"/>
          <a:ext cx="4040832" cy="3475738"/>
        </p:xfrm>
        <a:graphic>
          <a:graphicData uri="http://schemas.openxmlformats.org/drawingml/2006/table">
            <a:tbl>
              <a:tblPr firstRow="1" bandRow="1">
                <a:tableStyleId>{5C22544A-7EE6-4342-B048-85BDC9FD1C3A}</a:tableStyleId>
              </a:tblPr>
              <a:tblGrid>
                <a:gridCol w="1131433"/>
                <a:gridCol w="2909399"/>
              </a:tblGrid>
              <a:tr h="401960">
                <a:tc>
                  <a:txBody>
                    <a:bodyPr/>
                    <a:lstStyle/>
                    <a:p>
                      <a:r>
                        <a:rPr lang="en-US" sz="1600" dirty="0" smtClean="0">
                          <a:latin typeface="Times New Roman" pitchFamily="18" charset="0"/>
                          <a:cs typeface="Times New Roman" pitchFamily="18" charset="0"/>
                        </a:rPr>
                        <a:t>Group</a:t>
                      </a:r>
                      <a:r>
                        <a:rPr lang="en-US" sz="1600" baseline="0" dirty="0" smtClean="0">
                          <a:latin typeface="Times New Roman" pitchFamily="18" charset="0"/>
                          <a:cs typeface="Times New Roman" pitchFamily="18" charset="0"/>
                        </a:rPr>
                        <a:t> ID</a:t>
                      </a:r>
                      <a:endParaRPr lang="en-US" sz="1600" dirty="0">
                        <a:latin typeface="Times New Roman" pitchFamily="18" charset="0"/>
                        <a:cs typeface="Times New Roman" pitchFamily="18" charset="0"/>
                      </a:endParaRPr>
                    </a:p>
                  </a:txBody>
                  <a:tcPr/>
                </a:tc>
                <a:tc>
                  <a:txBody>
                    <a:bodyPr/>
                    <a:lstStyle/>
                    <a:p>
                      <a:r>
                        <a:rPr lang="en-US" sz="1600" dirty="0" smtClean="0">
                          <a:latin typeface="Times New Roman" pitchFamily="18" charset="0"/>
                          <a:cs typeface="Times New Roman" pitchFamily="18" charset="0"/>
                        </a:rPr>
                        <a:t>Node attributes</a:t>
                      </a:r>
                      <a:endParaRPr lang="en-US" sz="1600" dirty="0">
                        <a:latin typeface="Times New Roman" pitchFamily="18" charset="0"/>
                        <a:cs typeface="Times New Roman" pitchFamily="18" charset="0"/>
                      </a:endParaRPr>
                    </a:p>
                  </a:txBody>
                  <a:tcPr/>
                </a:tc>
              </a:tr>
              <a:tr h="309969">
                <a:tc>
                  <a:txBody>
                    <a:bodyPr/>
                    <a:lstStyle/>
                    <a:p>
                      <a:r>
                        <a:rPr lang="en-US" sz="1600" dirty="0" smtClean="0">
                          <a:latin typeface="Times New Roman" pitchFamily="18" charset="0"/>
                          <a:cs typeface="Times New Roman" pitchFamily="18" charset="0"/>
                        </a:rPr>
                        <a:t>…</a:t>
                      </a:r>
                      <a:endParaRPr lang="en-US" sz="1600" dirty="0">
                        <a:latin typeface="Times New Roman" pitchFamily="18" charset="0"/>
                        <a:cs typeface="Times New Roman" pitchFamily="18" charset="0"/>
                      </a:endParaRPr>
                    </a:p>
                  </a:txBody>
                  <a:tcPr/>
                </a:tc>
                <a:tc>
                  <a:txBody>
                    <a:bodyPr/>
                    <a:lstStyle/>
                    <a:p>
                      <a:r>
                        <a:rPr lang="en-US" sz="1600" dirty="0" smtClean="0">
                          <a:latin typeface="Times New Roman" pitchFamily="18" charset="0"/>
                          <a:cs typeface="Times New Roman" pitchFamily="18" charset="0"/>
                        </a:rPr>
                        <a:t>…</a:t>
                      </a:r>
                      <a:endParaRPr lang="en-US" sz="1600" dirty="0">
                        <a:latin typeface="Times New Roman" pitchFamily="18" charset="0"/>
                        <a:cs typeface="Times New Roman" pitchFamily="18" charset="0"/>
                      </a:endParaRPr>
                    </a:p>
                  </a:txBody>
                  <a:tcPr/>
                </a:tc>
              </a:tr>
              <a:tr h="760834">
                <a:tc>
                  <a:txBody>
                    <a:bodyPr/>
                    <a:lstStyle/>
                    <a:p>
                      <a:r>
                        <a:rPr lang="en-US" sz="1600" dirty="0" smtClean="0">
                          <a:latin typeface="Times New Roman" pitchFamily="18" charset="0"/>
                          <a:cs typeface="Times New Roman" pitchFamily="18" charset="0"/>
                        </a:rPr>
                        <a:t>3</a:t>
                      </a:r>
                      <a:endParaRPr lang="en-US" sz="1600" dirty="0">
                        <a:latin typeface="Times New Roman" pitchFamily="18" charset="0"/>
                        <a:cs typeface="Times New Roman" pitchFamily="18" charset="0"/>
                      </a:endParaRPr>
                    </a:p>
                  </a:txBody>
                  <a:tcPr/>
                </a:tc>
                <a:tc>
                  <a:txBody>
                    <a:bodyPr/>
                    <a:lstStyle/>
                    <a:p>
                      <a:r>
                        <a:rPr lang="en-US" sz="1600" dirty="0" smtClean="0">
                          <a:latin typeface="Times New Roman" pitchFamily="18" charset="0"/>
                          <a:cs typeface="Times New Roman" pitchFamily="18" charset="0"/>
                        </a:rPr>
                        <a:t>[1] Asian,</a:t>
                      </a:r>
                      <a:r>
                        <a:rPr lang="en-US" sz="1600" baseline="0" dirty="0" smtClean="0">
                          <a:latin typeface="Times New Roman" pitchFamily="18" charset="0"/>
                          <a:cs typeface="Times New Roman" pitchFamily="18" charset="0"/>
                        </a:rPr>
                        <a:t> 33, </a:t>
                      </a:r>
                      <a:r>
                        <a:rPr lang="en-US" sz="1600" baseline="0" dirty="0" err="1" smtClean="0">
                          <a:latin typeface="Times New Roman" pitchFamily="18" charset="0"/>
                          <a:cs typeface="Times New Roman" pitchFamily="18" charset="0"/>
                        </a:rPr>
                        <a:t>Phd</a:t>
                      </a:r>
                      <a:endParaRPr lang="en-US" sz="1600" baseline="0" dirty="0" smtClean="0">
                        <a:latin typeface="Times New Roman" pitchFamily="18" charset="0"/>
                        <a:cs typeface="Times New Roman" pitchFamily="18" charset="0"/>
                      </a:endParaRPr>
                    </a:p>
                    <a:p>
                      <a:r>
                        <a:rPr lang="en-US" sz="1600" baseline="0" dirty="0" smtClean="0">
                          <a:latin typeface="Times New Roman" pitchFamily="18" charset="0"/>
                          <a:cs typeface="Times New Roman" pitchFamily="18" charset="0"/>
                        </a:rPr>
                        <a:t>[2] American, 26, master</a:t>
                      </a:r>
                    </a:p>
                    <a:p>
                      <a:r>
                        <a:rPr lang="en-US" sz="1600" baseline="0" dirty="0" smtClean="0">
                          <a:latin typeface="Times New Roman" pitchFamily="18" charset="0"/>
                          <a:cs typeface="Times New Roman" pitchFamily="18" charset="0"/>
                        </a:rPr>
                        <a:t>[3] African, 27, master</a:t>
                      </a:r>
                      <a:endParaRPr lang="en-US" sz="1600" dirty="0">
                        <a:latin typeface="Times New Roman" pitchFamily="18" charset="0"/>
                        <a:cs typeface="Times New Roman" pitchFamily="18" charset="0"/>
                      </a:endParaRPr>
                    </a:p>
                  </a:txBody>
                  <a:tcPr/>
                </a:tc>
              </a:tr>
              <a:tr h="309969">
                <a:tc>
                  <a:txBody>
                    <a:bodyPr/>
                    <a:lstStyle/>
                    <a:p>
                      <a:r>
                        <a:rPr lang="en-US" sz="1600" dirty="0" smtClean="0">
                          <a:latin typeface="Times New Roman" pitchFamily="18" charset="0"/>
                          <a:cs typeface="Times New Roman" pitchFamily="18" charset="0"/>
                        </a:rPr>
                        <a:t>…</a:t>
                      </a:r>
                      <a:endParaRPr lang="en-US" sz="1600" dirty="0">
                        <a:latin typeface="Times New Roman" pitchFamily="18" charset="0"/>
                        <a:cs typeface="Times New Roman" pitchFamily="18" charset="0"/>
                      </a:endParaRPr>
                    </a:p>
                  </a:txBody>
                  <a:tcPr/>
                </a:tc>
                <a:tc>
                  <a:txBody>
                    <a:bodyPr/>
                    <a:lstStyle/>
                    <a:p>
                      <a:r>
                        <a:rPr lang="en-US" sz="1600" dirty="0" smtClean="0">
                          <a:latin typeface="Times New Roman" pitchFamily="18" charset="0"/>
                          <a:cs typeface="Times New Roman" pitchFamily="18" charset="0"/>
                        </a:rPr>
                        <a:t>…</a:t>
                      </a:r>
                      <a:endParaRPr lang="en-US" sz="1600" dirty="0">
                        <a:latin typeface="Times New Roman" pitchFamily="18" charset="0"/>
                        <a:cs typeface="Times New Roman" pitchFamily="18" charset="0"/>
                      </a:endParaRPr>
                    </a:p>
                  </a:txBody>
                  <a:tcPr/>
                </a:tc>
              </a:tr>
              <a:tr h="909698">
                <a:tc>
                  <a:txBody>
                    <a:bodyPr/>
                    <a:lstStyle/>
                    <a:p>
                      <a:r>
                        <a:rPr lang="en-US" sz="1600" dirty="0" smtClean="0">
                          <a:latin typeface="Times New Roman" pitchFamily="18" charset="0"/>
                          <a:cs typeface="Times New Roman" pitchFamily="18" charset="0"/>
                        </a:rPr>
                        <a:t>7</a:t>
                      </a:r>
                      <a:endParaRPr lang="en-US" sz="1600" dirty="0">
                        <a:latin typeface="Times New Roman" pitchFamily="18" charset="0"/>
                        <a:cs typeface="Times New Roman" pitchFamily="18" charset="0"/>
                      </a:endParaRPr>
                    </a:p>
                  </a:txBody>
                  <a:tcPr/>
                </a:tc>
                <a:tc>
                  <a:txBody>
                    <a:bodyPr/>
                    <a:lstStyle/>
                    <a:p>
                      <a:r>
                        <a:rPr lang="en-US" sz="1600" dirty="0" smtClean="0">
                          <a:latin typeface="Times New Roman" pitchFamily="18" charset="0"/>
                          <a:cs typeface="Times New Roman" pitchFamily="18" charset="0"/>
                        </a:rPr>
                        <a:t>[1] European,</a:t>
                      </a:r>
                      <a:r>
                        <a:rPr lang="en-US" sz="1600" baseline="0" dirty="0" smtClean="0">
                          <a:latin typeface="Times New Roman" pitchFamily="18" charset="0"/>
                          <a:cs typeface="Times New Roman" pitchFamily="18" charset="0"/>
                        </a:rPr>
                        <a:t> 29, </a:t>
                      </a:r>
                      <a:r>
                        <a:rPr lang="en-US" sz="1600" baseline="0" dirty="0" err="1" smtClean="0">
                          <a:latin typeface="Times New Roman" pitchFamily="18" charset="0"/>
                          <a:cs typeface="Times New Roman" pitchFamily="18" charset="0"/>
                        </a:rPr>
                        <a:t>Phd</a:t>
                      </a:r>
                      <a:endParaRPr lang="en-US" sz="1600" baseline="0" dirty="0" smtClean="0">
                        <a:latin typeface="Times New Roman" pitchFamily="18" charset="0"/>
                        <a:cs typeface="Times New Roman" pitchFamily="18" charset="0"/>
                      </a:endParaRPr>
                    </a:p>
                    <a:p>
                      <a:r>
                        <a:rPr lang="en-US" sz="1600" baseline="0" dirty="0" smtClean="0">
                          <a:latin typeface="Times New Roman" pitchFamily="18" charset="0"/>
                          <a:cs typeface="Times New Roman" pitchFamily="18" charset="0"/>
                        </a:rPr>
                        <a:t>[2] American, 40, bachelor</a:t>
                      </a:r>
                    </a:p>
                    <a:p>
                      <a:r>
                        <a:rPr lang="en-US" sz="1600" baseline="0" dirty="0" smtClean="0">
                          <a:latin typeface="Times New Roman" pitchFamily="18" charset="0"/>
                          <a:cs typeface="Times New Roman" pitchFamily="18" charset="0"/>
                        </a:rPr>
                        <a:t>[3] Australian, 35, bachelor</a:t>
                      </a:r>
                      <a:endParaRPr lang="en-US" sz="1600" dirty="0" smtClean="0">
                        <a:latin typeface="Times New Roman" pitchFamily="18" charset="0"/>
                        <a:cs typeface="Times New Roman" pitchFamily="18" charset="0"/>
                      </a:endParaRPr>
                    </a:p>
                  </a:txBody>
                  <a:tcPr/>
                </a:tc>
              </a:tr>
              <a:tr h="309969">
                <a:tc>
                  <a:txBody>
                    <a:bodyPr/>
                    <a:lstStyle/>
                    <a:p>
                      <a:r>
                        <a:rPr lang="en-US" sz="1600" dirty="0" smtClean="0">
                          <a:latin typeface="Times New Roman" pitchFamily="18" charset="0"/>
                          <a:cs typeface="Times New Roman" pitchFamily="18" charset="0"/>
                        </a:rPr>
                        <a:t>…</a:t>
                      </a:r>
                      <a:endParaRPr lang="en-US" sz="1600" dirty="0">
                        <a:latin typeface="Times New Roman" pitchFamily="18" charset="0"/>
                        <a:cs typeface="Times New Roman" pitchFamily="18" charset="0"/>
                      </a:endParaRPr>
                    </a:p>
                  </a:txBody>
                  <a:tcPr/>
                </a:tc>
                <a:tc>
                  <a:txBody>
                    <a:bodyPr/>
                    <a:lstStyle/>
                    <a:p>
                      <a:r>
                        <a:rPr lang="en-US" sz="1600" dirty="0" smtClean="0">
                          <a:latin typeface="Times New Roman" pitchFamily="18" charset="0"/>
                          <a:cs typeface="Times New Roman" pitchFamily="18" charset="0"/>
                        </a:rPr>
                        <a:t>…</a:t>
                      </a:r>
                      <a:endParaRPr lang="en-US" sz="1600" dirty="0">
                        <a:latin typeface="Times New Roman" pitchFamily="18" charset="0"/>
                        <a:cs typeface="Times New Roman" pitchFamily="18" charset="0"/>
                      </a:endParaRPr>
                    </a:p>
                  </a:txBody>
                  <a:tcPr/>
                </a:tc>
              </a:tr>
              <a:tr h="309969">
                <a:tc>
                  <a:txBody>
                    <a:bodyPr/>
                    <a:lstStyle/>
                    <a:p>
                      <a:r>
                        <a:rPr lang="en-US" sz="1600" dirty="0" smtClean="0">
                          <a:latin typeface="Times New Roman" pitchFamily="18" charset="0"/>
                          <a:cs typeface="Times New Roman" pitchFamily="18" charset="0"/>
                        </a:rPr>
                        <a:t>M</a:t>
                      </a:r>
                      <a:endParaRPr lang="en-US" sz="1600" dirty="0">
                        <a:latin typeface="Times New Roman" pitchFamily="18" charset="0"/>
                        <a:cs typeface="Times New Roman" pitchFamily="18" charset="0"/>
                      </a:endParaRPr>
                    </a:p>
                  </a:txBody>
                  <a:tcPr/>
                </a:tc>
                <a:tc>
                  <a:txBody>
                    <a:bodyPr/>
                    <a:lstStyle/>
                    <a:p>
                      <a:r>
                        <a:rPr lang="en-US" sz="1600" dirty="0" smtClean="0">
                          <a:latin typeface="Times New Roman" pitchFamily="18" charset="0"/>
                          <a:cs typeface="Times New Roman" pitchFamily="18" charset="0"/>
                        </a:rPr>
                        <a:t>…</a:t>
                      </a:r>
                      <a:endParaRPr lang="en-US" sz="1600" dirty="0">
                        <a:latin typeface="Times New Roman" pitchFamily="18" charset="0"/>
                        <a:cs typeface="Times New Roman" pitchFamily="18" charset="0"/>
                      </a:endParaRPr>
                    </a:p>
                  </a:txBody>
                  <a:tcPr/>
                </a:tc>
              </a:tr>
            </a:tbl>
          </a:graphicData>
        </a:graphic>
      </p:graphicFrame>
      <p:sp>
        <p:nvSpPr>
          <p:cNvPr id="40" name="Date Placeholder 39"/>
          <p:cNvSpPr>
            <a:spLocks noGrp="1"/>
          </p:cNvSpPr>
          <p:nvPr>
            <p:ph type="dt" sz="half" idx="10"/>
          </p:nvPr>
        </p:nvSpPr>
        <p:spPr/>
        <p:txBody>
          <a:bodyPr/>
          <a:lstStyle/>
          <a:p>
            <a:pPr>
              <a:defRPr/>
            </a:pPr>
            <a:fld id="{25C26ABB-9357-48B0-9EB4-BD0304973D3B}" type="datetime1">
              <a:rPr lang="en-US" altLang="zh-CN" smtClean="0"/>
              <a:pPr>
                <a:defRPr/>
              </a:pPr>
              <a:t>9/1/2011</a:t>
            </a:fld>
            <a:endParaRPr lang="en-US" altLang="zh-CN"/>
          </a:p>
        </p:txBody>
      </p:sp>
      <p:sp>
        <p:nvSpPr>
          <p:cNvPr id="44" name="Cloud 43"/>
          <p:cNvSpPr/>
          <p:nvPr/>
        </p:nvSpPr>
        <p:spPr>
          <a:xfrm>
            <a:off x="304800" y="3962400"/>
            <a:ext cx="1447800" cy="2057400"/>
          </a:xfrm>
          <a:prstGeom prst="clou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i="1" dirty="0" smtClean="0">
                <a:solidFill>
                  <a:schemeClr val="tx2">
                    <a:lumMod val="60000"/>
                    <a:lumOff val="40000"/>
                  </a:schemeClr>
                </a:solidFill>
                <a:latin typeface="Times New Roman" pitchFamily="18" charset="0"/>
                <a:cs typeface="Times New Roman" pitchFamily="18" charset="0"/>
              </a:rPr>
              <a:t>… …</a:t>
            </a:r>
            <a:endParaRPr lang="en-US" sz="2000" i="1" dirty="0">
              <a:solidFill>
                <a:schemeClr val="tx2">
                  <a:lumMod val="60000"/>
                  <a:lumOff val="40000"/>
                </a:schemeClr>
              </a:solidFill>
              <a:latin typeface="Times New Roman" pitchFamily="18" charset="0"/>
              <a:cs typeface="Times New Roman" pitchFamily="18" charset="0"/>
            </a:endParaRPr>
          </a:p>
        </p:txBody>
      </p:sp>
      <p:sp>
        <p:nvSpPr>
          <p:cNvPr id="46" name="Oval 45"/>
          <p:cNvSpPr/>
          <p:nvPr/>
        </p:nvSpPr>
        <p:spPr>
          <a:xfrm>
            <a:off x="2057400" y="4038600"/>
            <a:ext cx="152400" cy="1524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47" name="Oval 46"/>
          <p:cNvSpPr/>
          <p:nvPr/>
        </p:nvSpPr>
        <p:spPr>
          <a:xfrm>
            <a:off x="2438400" y="3352800"/>
            <a:ext cx="152400" cy="1524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Times New Roman" pitchFamily="18" charset="0"/>
              <a:cs typeface="Times New Roman" pitchFamily="18" charset="0"/>
            </a:endParaRPr>
          </a:p>
        </p:txBody>
      </p:sp>
      <p:sp>
        <p:nvSpPr>
          <p:cNvPr id="49" name="Oval 48"/>
          <p:cNvSpPr/>
          <p:nvPr/>
        </p:nvSpPr>
        <p:spPr>
          <a:xfrm>
            <a:off x="2971800" y="3962400"/>
            <a:ext cx="152400" cy="1524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50" name="Oval 49"/>
          <p:cNvSpPr/>
          <p:nvPr/>
        </p:nvSpPr>
        <p:spPr>
          <a:xfrm>
            <a:off x="2209800" y="4876800"/>
            <a:ext cx="152400" cy="152400"/>
          </a:xfrm>
          <a:prstGeom prst="ellips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52" name="Oval 51"/>
          <p:cNvSpPr/>
          <p:nvPr/>
        </p:nvSpPr>
        <p:spPr>
          <a:xfrm>
            <a:off x="3124200" y="5638800"/>
            <a:ext cx="152400" cy="152400"/>
          </a:xfrm>
          <a:prstGeom prst="ellips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Times New Roman" pitchFamily="18" charset="0"/>
              <a:cs typeface="Times New Roman" pitchFamily="18" charset="0"/>
            </a:endParaRPr>
          </a:p>
        </p:txBody>
      </p:sp>
      <p:sp>
        <p:nvSpPr>
          <p:cNvPr id="53" name="Oval 52"/>
          <p:cNvSpPr/>
          <p:nvPr/>
        </p:nvSpPr>
        <p:spPr>
          <a:xfrm>
            <a:off x="2895600" y="5105400"/>
            <a:ext cx="152400" cy="152400"/>
          </a:xfrm>
          <a:prstGeom prst="ellips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cxnSp>
        <p:nvCxnSpPr>
          <p:cNvPr id="54" name="Straight Connector 53"/>
          <p:cNvCxnSpPr>
            <a:endCxn id="46" idx="2"/>
          </p:cNvCxnSpPr>
          <p:nvPr/>
        </p:nvCxnSpPr>
        <p:spPr>
          <a:xfrm flipV="1">
            <a:off x="1676400" y="4114800"/>
            <a:ext cx="381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Straight Connector 54"/>
          <p:cNvCxnSpPr>
            <a:stCxn id="46" idx="4"/>
            <a:endCxn id="50" idx="0"/>
          </p:cNvCxnSpPr>
          <p:nvPr/>
        </p:nvCxnSpPr>
        <p:spPr>
          <a:xfrm rot="16200000" flipH="1">
            <a:off x="1866900" y="4457700"/>
            <a:ext cx="6858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Straight Connector 57"/>
          <p:cNvCxnSpPr>
            <a:stCxn id="53" idx="0"/>
            <a:endCxn id="46" idx="5"/>
          </p:cNvCxnSpPr>
          <p:nvPr/>
        </p:nvCxnSpPr>
        <p:spPr>
          <a:xfrm rot="16200000" flipV="1">
            <a:off x="2111282" y="4244882"/>
            <a:ext cx="936718" cy="784318"/>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a:endCxn id="52" idx="2"/>
          </p:cNvCxnSpPr>
          <p:nvPr/>
        </p:nvCxnSpPr>
        <p:spPr>
          <a:xfrm>
            <a:off x="1600200" y="5334000"/>
            <a:ext cx="1524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4" name="Straight Connector 63"/>
          <p:cNvCxnSpPr>
            <a:stCxn id="49" idx="4"/>
            <a:endCxn id="52" idx="0"/>
          </p:cNvCxnSpPr>
          <p:nvPr/>
        </p:nvCxnSpPr>
        <p:spPr>
          <a:xfrm rot="16200000" flipH="1">
            <a:off x="2362200" y="4800600"/>
            <a:ext cx="1524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Straight Connector 67"/>
          <p:cNvCxnSpPr>
            <a:stCxn id="47" idx="2"/>
          </p:cNvCxnSpPr>
          <p:nvPr/>
        </p:nvCxnSpPr>
        <p:spPr>
          <a:xfrm rot="10800000" flipV="1">
            <a:off x="1600200" y="3429000"/>
            <a:ext cx="838200" cy="685800"/>
          </a:xfrm>
          <a:prstGeom prst="line">
            <a:avLst/>
          </a:prstGeom>
        </p:spPr>
        <p:style>
          <a:lnRef idx="1">
            <a:schemeClr val="accent1"/>
          </a:lnRef>
          <a:fillRef idx="0">
            <a:schemeClr val="accent1"/>
          </a:fillRef>
          <a:effectRef idx="0">
            <a:schemeClr val="accent1"/>
          </a:effectRef>
          <a:fontRef idx="minor">
            <a:schemeClr val="tx1"/>
          </a:fontRef>
        </p:style>
      </p:cxnSp>
      <p:sp>
        <p:nvSpPr>
          <p:cNvPr id="69" name="TextBox 68"/>
          <p:cNvSpPr txBox="1"/>
          <p:nvPr/>
        </p:nvSpPr>
        <p:spPr>
          <a:xfrm>
            <a:off x="1676400" y="3505200"/>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0</a:t>
            </a:r>
            <a:endParaRPr lang="en-US" sz="2000" dirty="0">
              <a:latin typeface="Times New Roman" pitchFamily="18" charset="0"/>
              <a:cs typeface="Times New Roman" pitchFamily="18" charset="0"/>
            </a:endParaRPr>
          </a:p>
        </p:txBody>
      </p:sp>
      <p:sp>
        <p:nvSpPr>
          <p:cNvPr id="70" name="TextBox 69"/>
          <p:cNvSpPr txBox="1"/>
          <p:nvPr/>
        </p:nvSpPr>
        <p:spPr>
          <a:xfrm>
            <a:off x="1664825" y="396731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0</a:t>
            </a:r>
            <a:endParaRPr lang="en-US" sz="2000" dirty="0">
              <a:latin typeface="Times New Roman" pitchFamily="18" charset="0"/>
              <a:cs typeface="Times New Roman" pitchFamily="18" charset="0"/>
            </a:endParaRPr>
          </a:p>
        </p:txBody>
      </p:sp>
      <p:sp>
        <p:nvSpPr>
          <p:cNvPr id="71" name="TextBox 70"/>
          <p:cNvSpPr txBox="1"/>
          <p:nvPr/>
        </p:nvSpPr>
        <p:spPr>
          <a:xfrm>
            <a:off x="1905000" y="435506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1</a:t>
            </a:r>
            <a:endParaRPr lang="en-US" sz="2000" dirty="0">
              <a:latin typeface="Times New Roman" pitchFamily="18" charset="0"/>
              <a:cs typeface="Times New Roman" pitchFamily="18" charset="0"/>
            </a:endParaRPr>
          </a:p>
        </p:txBody>
      </p:sp>
      <p:sp>
        <p:nvSpPr>
          <p:cNvPr id="72" name="TextBox 71"/>
          <p:cNvSpPr txBox="1"/>
          <p:nvPr/>
        </p:nvSpPr>
        <p:spPr>
          <a:xfrm>
            <a:off x="2438400" y="420266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1</a:t>
            </a:r>
            <a:endParaRPr lang="en-US" sz="2000" dirty="0">
              <a:latin typeface="Times New Roman" pitchFamily="18" charset="0"/>
              <a:cs typeface="Times New Roman" pitchFamily="18" charset="0"/>
            </a:endParaRPr>
          </a:p>
        </p:txBody>
      </p:sp>
      <p:sp>
        <p:nvSpPr>
          <p:cNvPr id="73" name="TextBox 72"/>
          <p:cNvSpPr txBox="1"/>
          <p:nvPr/>
        </p:nvSpPr>
        <p:spPr>
          <a:xfrm>
            <a:off x="2286000" y="519326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1</a:t>
            </a:r>
            <a:endParaRPr lang="en-US" sz="2000" dirty="0">
              <a:latin typeface="Times New Roman" pitchFamily="18" charset="0"/>
              <a:cs typeface="Times New Roman" pitchFamily="18" charset="0"/>
            </a:endParaRPr>
          </a:p>
        </p:txBody>
      </p:sp>
      <p:sp>
        <p:nvSpPr>
          <p:cNvPr id="74" name="TextBox 73"/>
          <p:cNvSpPr txBox="1"/>
          <p:nvPr/>
        </p:nvSpPr>
        <p:spPr>
          <a:xfrm>
            <a:off x="3124200" y="4648200"/>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0</a:t>
            </a:r>
            <a:endParaRPr lang="en-US" sz="2000" dirty="0">
              <a:latin typeface="Times New Roman" pitchFamily="18" charset="0"/>
              <a:cs typeface="Times New Roman" pitchFamily="18" charset="0"/>
            </a:endParaRPr>
          </a:p>
        </p:txBody>
      </p:sp>
      <p:sp>
        <p:nvSpPr>
          <p:cNvPr id="75" name="Freeform 74"/>
          <p:cNvSpPr/>
          <p:nvPr/>
        </p:nvSpPr>
        <p:spPr>
          <a:xfrm>
            <a:off x="2002420" y="4734046"/>
            <a:ext cx="1603684" cy="1273215"/>
          </a:xfrm>
          <a:custGeom>
            <a:avLst/>
            <a:gdLst>
              <a:gd name="connsiteX0" fmla="*/ 1423686 w 1603684"/>
              <a:gd name="connsiteY0" fmla="*/ 347240 h 1273215"/>
              <a:gd name="connsiteX1" fmla="*/ 1238491 w 1603684"/>
              <a:gd name="connsiteY1" fmla="*/ 219919 h 1273215"/>
              <a:gd name="connsiteX2" fmla="*/ 1145894 w 1603684"/>
              <a:gd name="connsiteY2" fmla="*/ 150470 h 1273215"/>
              <a:gd name="connsiteX3" fmla="*/ 1030147 w 1603684"/>
              <a:gd name="connsiteY3" fmla="*/ 92597 h 1273215"/>
              <a:gd name="connsiteX4" fmla="*/ 937550 w 1603684"/>
              <a:gd name="connsiteY4" fmla="*/ 46298 h 1273215"/>
              <a:gd name="connsiteX5" fmla="*/ 914400 w 1603684"/>
              <a:gd name="connsiteY5" fmla="*/ 23149 h 1273215"/>
              <a:gd name="connsiteX6" fmla="*/ 844952 w 1603684"/>
              <a:gd name="connsiteY6" fmla="*/ 0 h 1273215"/>
              <a:gd name="connsiteX7" fmla="*/ 254643 w 1603684"/>
              <a:gd name="connsiteY7" fmla="*/ 23149 h 1273215"/>
              <a:gd name="connsiteX8" fmla="*/ 162046 w 1603684"/>
              <a:gd name="connsiteY8" fmla="*/ 57873 h 1273215"/>
              <a:gd name="connsiteX9" fmla="*/ 127322 w 1603684"/>
              <a:gd name="connsiteY9" fmla="*/ 69448 h 1273215"/>
              <a:gd name="connsiteX10" fmla="*/ 81023 w 1603684"/>
              <a:gd name="connsiteY10" fmla="*/ 127321 h 1273215"/>
              <a:gd name="connsiteX11" fmla="*/ 69448 w 1603684"/>
              <a:gd name="connsiteY11" fmla="*/ 162045 h 1273215"/>
              <a:gd name="connsiteX12" fmla="*/ 46299 w 1603684"/>
              <a:gd name="connsiteY12" fmla="*/ 208344 h 1273215"/>
              <a:gd name="connsiteX13" fmla="*/ 34724 w 1603684"/>
              <a:gd name="connsiteY13" fmla="*/ 254643 h 1273215"/>
              <a:gd name="connsiteX14" fmla="*/ 11575 w 1603684"/>
              <a:gd name="connsiteY14" fmla="*/ 289367 h 1273215"/>
              <a:gd name="connsiteX15" fmla="*/ 0 w 1603684"/>
              <a:gd name="connsiteY15" fmla="*/ 324091 h 1273215"/>
              <a:gd name="connsiteX16" fmla="*/ 11575 w 1603684"/>
              <a:gd name="connsiteY16" fmla="*/ 555584 h 1273215"/>
              <a:gd name="connsiteX17" fmla="*/ 34724 w 1603684"/>
              <a:gd name="connsiteY17" fmla="*/ 590308 h 1273215"/>
              <a:gd name="connsiteX18" fmla="*/ 92598 w 1603684"/>
              <a:gd name="connsiteY18" fmla="*/ 636607 h 1273215"/>
              <a:gd name="connsiteX19" fmla="*/ 162046 w 1603684"/>
              <a:gd name="connsiteY19" fmla="*/ 659757 h 1273215"/>
              <a:gd name="connsiteX20" fmla="*/ 266218 w 1603684"/>
              <a:gd name="connsiteY20" fmla="*/ 752354 h 1273215"/>
              <a:gd name="connsiteX21" fmla="*/ 312517 w 1603684"/>
              <a:gd name="connsiteY21" fmla="*/ 798653 h 1273215"/>
              <a:gd name="connsiteX22" fmla="*/ 358815 w 1603684"/>
              <a:gd name="connsiteY22" fmla="*/ 833377 h 1273215"/>
              <a:gd name="connsiteX23" fmla="*/ 428264 w 1603684"/>
              <a:gd name="connsiteY23" fmla="*/ 914400 h 1273215"/>
              <a:gd name="connsiteX24" fmla="*/ 486137 w 1603684"/>
              <a:gd name="connsiteY24" fmla="*/ 960698 h 1273215"/>
              <a:gd name="connsiteX25" fmla="*/ 567160 w 1603684"/>
              <a:gd name="connsiteY25" fmla="*/ 1030146 h 1273215"/>
              <a:gd name="connsiteX26" fmla="*/ 659757 w 1603684"/>
              <a:gd name="connsiteY26" fmla="*/ 1122744 h 1273215"/>
              <a:gd name="connsiteX27" fmla="*/ 682907 w 1603684"/>
              <a:gd name="connsiteY27" fmla="*/ 1169043 h 1273215"/>
              <a:gd name="connsiteX28" fmla="*/ 717631 w 1603684"/>
              <a:gd name="connsiteY28" fmla="*/ 1192192 h 1273215"/>
              <a:gd name="connsiteX29" fmla="*/ 810228 w 1603684"/>
              <a:gd name="connsiteY29" fmla="*/ 1261640 h 1273215"/>
              <a:gd name="connsiteX30" fmla="*/ 844952 w 1603684"/>
              <a:gd name="connsiteY30" fmla="*/ 1273215 h 1273215"/>
              <a:gd name="connsiteX31" fmla="*/ 1145894 w 1603684"/>
              <a:gd name="connsiteY31" fmla="*/ 1261640 h 1273215"/>
              <a:gd name="connsiteX32" fmla="*/ 1296365 w 1603684"/>
              <a:gd name="connsiteY32" fmla="*/ 1250065 h 1273215"/>
              <a:gd name="connsiteX33" fmla="*/ 1435261 w 1603684"/>
              <a:gd name="connsiteY33" fmla="*/ 1157468 h 1273215"/>
              <a:gd name="connsiteX34" fmla="*/ 1504709 w 1603684"/>
              <a:gd name="connsiteY34" fmla="*/ 1088020 h 1273215"/>
              <a:gd name="connsiteX35" fmla="*/ 1562583 w 1603684"/>
              <a:gd name="connsiteY35" fmla="*/ 995422 h 1273215"/>
              <a:gd name="connsiteX36" fmla="*/ 1585732 w 1603684"/>
              <a:gd name="connsiteY36" fmla="*/ 960698 h 1273215"/>
              <a:gd name="connsiteX37" fmla="*/ 1574157 w 1603684"/>
              <a:gd name="connsiteY37" fmla="*/ 590308 h 1273215"/>
              <a:gd name="connsiteX38" fmla="*/ 1527858 w 1603684"/>
              <a:gd name="connsiteY38" fmla="*/ 520860 h 1273215"/>
              <a:gd name="connsiteX39" fmla="*/ 1481560 w 1603684"/>
              <a:gd name="connsiteY39" fmla="*/ 451412 h 1273215"/>
              <a:gd name="connsiteX40" fmla="*/ 1458410 w 1603684"/>
              <a:gd name="connsiteY40" fmla="*/ 358815 h 1273215"/>
              <a:gd name="connsiteX41" fmla="*/ 1423686 w 1603684"/>
              <a:gd name="connsiteY41" fmla="*/ 347240 h 12732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603684" h="1273215">
                <a:moveTo>
                  <a:pt x="1423686" y="347240"/>
                </a:moveTo>
                <a:cubicBezTo>
                  <a:pt x="1387033" y="324091"/>
                  <a:pt x="1291461" y="272892"/>
                  <a:pt x="1238491" y="219919"/>
                </a:cubicBezTo>
                <a:cubicBezTo>
                  <a:pt x="1205936" y="187363"/>
                  <a:pt x="1198247" y="176646"/>
                  <a:pt x="1145894" y="150470"/>
                </a:cubicBezTo>
                <a:cubicBezTo>
                  <a:pt x="1107312" y="131179"/>
                  <a:pt x="1066039" y="116524"/>
                  <a:pt x="1030147" y="92597"/>
                </a:cubicBezTo>
                <a:cubicBezTo>
                  <a:pt x="978135" y="57923"/>
                  <a:pt x="1008339" y="74615"/>
                  <a:pt x="937550" y="46298"/>
                </a:cubicBezTo>
                <a:cubicBezTo>
                  <a:pt x="929833" y="38582"/>
                  <a:pt x="924161" y="28029"/>
                  <a:pt x="914400" y="23149"/>
                </a:cubicBezTo>
                <a:cubicBezTo>
                  <a:pt x="892575" y="12237"/>
                  <a:pt x="844952" y="0"/>
                  <a:pt x="844952" y="0"/>
                </a:cubicBezTo>
                <a:cubicBezTo>
                  <a:pt x="747906" y="2854"/>
                  <a:pt x="401104" y="9200"/>
                  <a:pt x="254643" y="23149"/>
                </a:cubicBezTo>
                <a:cubicBezTo>
                  <a:pt x="208919" y="27504"/>
                  <a:pt x="203795" y="39981"/>
                  <a:pt x="162046" y="57873"/>
                </a:cubicBezTo>
                <a:cubicBezTo>
                  <a:pt x="150832" y="62679"/>
                  <a:pt x="138897" y="65590"/>
                  <a:pt x="127322" y="69448"/>
                </a:cubicBezTo>
                <a:cubicBezTo>
                  <a:pt x="105788" y="90981"/>
                  <a:pt x="95625" y="98116"/>
                  <a:pt x="81023" y="127321"/>
                </a:cubicBezTo>
                <a:cubicBezTo>
                  <a:pt x="75567" y="138234"/>
                  <a:pt x="74254" y="150831"/>
                  <a:pt x="69448" y="162045"/>
                </a:cubicBezTo>
                <a:cubicBezTo>
                  <a:pt x="62651" y="177904"/>
                  <a:pt x="52357" y="192188"/>
                  <a:pt x="46299" y="208344"/>
                </a:cubicBezTo>
                <a:cubicBezTo>
                  <a:pt x="40713" y="223239"/>
                  <a:pt x="40990" y="240021"/>
                  <a:pt x="34724" y="254643"/>
                </a:cubicBezTo>
                <a:cubicBezTo>
                  <a:pt x="29244" y="267429"/>
                  <a:pt x="17796" y="276925"/>
                  <a:pt x="11575" y="289367"/>
                </a:cubicBezTo>
                <a:cubicBezTo>
                  <a:pt x="6119" y="300280"/>
                  <a:pt x="3858" y="312516"/>
                  <a:pt x="0" y="324091"/>
                </a:cubicBezTo>
                <a:cubicBezTo>
                  <a:pt x="3858" y="401255"/>
                  <a:pt x="1582" y="478972"/>
                  <a:pt x="11575" y="555584"/>
                </a:cubicBezTo>
                <a:cubicBezTo>
                  <a:pt x="13374" y="569378"/>
                  <a:pt x="26034" y="579445"/>
                  <a:pt x="34724" y="590308"/>
                </a:cubicBezTo>
                <a:cubicBezTo>
                  <a:pt x="47994" y="606896"/>
                  <a:pt x="73927" y="628309"/>
                  <a:pt x="92598" y="636607"/>
                </a:cubicBezTo>
                <a:cubicBezTo>
                  <a:pt x="114896" y="646517"/>
                  <a:pt x="162046" y="659757"/>
                  <a:pt x="162046" y="659757"/>
                </a:cubicBezTo>
                <a:cubicBezTo>
                  <a:pt x="329901" y="827612"/>
                  <a:pt x="129969" y="633137"/>
                  <a:pt x="266218" y="752354"/>
                </a:cubicBezTo>
                <a:cubicBezTo>
                  <a:pt x="282643" y="766726"/>
                  <a:pt x="296092" y="784281"/>
                  <a:pt x="312517" y="798653"/>
                </a:cubicBezTo>
                <a:cubicBezTo>
                  <a:pt x="327035" y="811356"/>
                  <a:pt x="345174" y="819736"/>
                  <a:pt x="358815" y="833377"/>
                </a:cubicBezTo>
                <a:cubicBezTo>
                  <a:pt x="412925" y="887487"/>
                  <a:pt x="387206" y="879208"/>
                  <a:pt x="428264" y="914400"/>
                </a:cubicBezTo>
                <a:cubicBezTo>
                  <a:pt x="447021" y="930477"/>
                  <a:pt x="468668" y="943229"/>
                  <a:pt x="486137" y="960698"/>
                </a:cubicBezTo>
                <a:cubicBezTo>
                  <a:pt x="560278" y="1034839"/>
                  <a:pt x="499013" y="1007432"/>
                  <a:pt x="567160" y="1030146"/>
                </a:cubicBezTo>
                <a:cubicBezTo>
                  <a:pt x="598026" y="1061012"/>
                  <a:pt x="640235" y="1083702"/>
                  <a:pt x="659757" y="1122744"/>
                </a:cubicBezTo>
                <a:cubicBezTo>
                  <a:pt x="667474" y="1138177"/>
                  <a:pt x="671861" y="1155788"/>
                  <a:pt x="682907" y="1169043"/>
                </a:cubicBezTo>
                <a:cubicBezTo>
                  <a:pt x="691813" y="1179730"/>
                  <a:pt x="706502" y="1183845"/>
                  <a:pt x="717631" y="1192192"/>
                </a:cubicBezTo>
                <a:cubicBezTo>
                  <a:pt x="734672" y="1204973"/>
                  <a:pt x="784057" y="1248554"/>
                  <a:pt x="810228" y="1261640"/>
                </a:cubicBezTo>
                <a:cubicBezTo>
                  <a:pt x="821141" y="1267096"/>
                  <a:pt x="833377" y="1269357"/>
                  <a:pt x="844952" y="1273215"/>
                </a:cubicBezTo>
                <a:lnTo>
                  <a:pt x="1145894" y="1261640"/>
                </a:lnTo>
                <a:cubicBezTo>
                  <a:pt x="1196133" y="1259064"/>
                  <a:pt x="1247995" y="1263885"/>
                  <a:pt x="1296365" y="1250065"/>
                </a:cubicBezTo>
                <a:cubicBezTo>
                  <a:pt x="1310394" y="1246057"/>
                  <a:pt x="1410155" y="1180063"/>
                  <a:pt x="1435261" y="1157468"/>
                </a:cubicBezTo>
                <a:cubicBezTo>
                  <a:pt x="1459595" y="1135567"/>
                  <a:pt x="1504709" y="1088020"/>
                  <a:pt x="1504709" y="1088020"/>
                </a:cubicBezTo>
                <a:cubicBezTo>
                  <a:pt x="1532257" y="1005374"/>
                  <a:pt x="1507555" y="1032108"/>
                  <a:pt x="1562583" y="995422"/>
                </a:cubicBezTo>
                <a:cubicBezTo>
                  <a:pt x="1570299" y="983847"/>
                  <a:pt x="1583168" y="974371"/>
                  <a:pt x="1585732" y="960698"/>
                </a:cubicBezTo>
                <a:cubicBezTo>
                  <a:pt x="1603684" y="864951"/>
                  <a:pt x="1601513" y="672379"/>
                  <a:pt x="1574157" y="590308"/>
                </a:cubicBezTo>
                <a:cubicBezTo>
                  <a:pt x="1552022" y="523898"/>
                  <a:pt x="1578436" y="585888"/>
                  <a:pt x="1527858" y="520860"/>
                </a:cubicBezTo>
                <a:cubicBezTo>
                  <a:pt x="1510777" y="498899"/>
                  <a:pt x="1481560" y="451412"/>
                  <a:pt x="1481560" y="451412"/>
                </a:cubicBezTo>
                <a:cubicBezTo>
                  <a:pt x="1479070" y="438963"/>
                  <a:pt x="1469088" y="376612"/>
                  <a:pt x="1458410" y="358815"/>
                </a:cubicBezTo>
                <a:cubicBezTo>
                  <a:pt x="1442883" y="332937"/>
                  <a:pt x="1460339" y="370389"/>
                  <a:pt x="1423686" y="347240"/>
                </a:cubicBezTo>
                <a:close/>
              </a:path>
            </a:pathLst>
          </a:cu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Times New Roman" pitchFamily="18" charset="0"/>
              <a:cs typeface="Times New Roman" pitchFamily="18" charset="0"/>
            </a:endParaRPr>
          </a:p>
        </p:txBody>
      </p:sp>
      <p:sp>
        <p:nvSpPr>
          <p:cNvPr id="76" name="TextBox 75"/>
          <p:cNvSpPr txBox="1"/>
          <p:nvPr/>
        </p:nvSpPr>
        <p:spPr>
          <a:xfrm>
            <a:off x="228600" y="3048000"/>
            <a:ext cx="914400" cy="400110"/>
          </a:xfrm>
          <a:prstGeom prst="rect">
            <a:avLst/>
          </a:prstGeom>
          <a:noFill/>
        </p:spPr>
        <p:txBody>
          <a:bodyPr wrap="square" rtlCol="0">
            <a:spAutoFit/>
          </a:bodyPr>
          <a:lstStyle/>
          <a:p>
            <a:r>
              <a:rPr lang="en-US" sz="2000" i="1" dirty="0" smtClean="0">
                <a:latin typeface="Times New Roman" pitchFamily="18" charset="0"/>
                <a:cs typeface="Times New Roman" pitchFamily="18" charset="0"/>
              </a:rPr>
              <a:t>k=3</a:t>
            </a:r>
            <a:endParaRPr lang="en-US" sz="2000" i="1" dirty="0">
              <a:latin typeface="Times New Roman" pitchFamily="18" charset="0"/>
              <a:cs typeface="Times New Roman" pitchFamily="18" charset="0"/>
            </a:endParaRPr>
          </a:p>
        </p:txBody>
      </p:sp>
      <p:sp>
        <p:nvSpPr>
          <p:cNvPr id="77" name="TextBox 76"/>
          <p:cNvSpPr txBox="1"/>
          <p:nvPr/>
        </p:nvSpPr>
        <p:spPr>
          <a:xfrm>
            <a:off x="179512" y="3356992"/>
            <a:ext cx="1066800" cy="630942"/>
          </a:xfrm>
          <a:prstGeom prst="rect">
            <a:avLst/>
          </a:prstGeom>
          <a:noFill/>
        </p:spPr>
        <p:txBody>
          <a:bodyPr wrap="square" rtlCol="0">
            <a:spAutoFit/>
          </a:bodyPr>
          <a:lstStyle/>
          <a:p>
            <a:r>
              <a:rPr lang="en-US" sz="1400" i="1" dirty="0" smtClean="0">
                <a:latin typeface="Times New Roman" pitchFamily="18" charset="0"/>
                <a:cs typeface="Times New Roman" pitchFamily="18" charset="0"/>
              </a:rPr>
              <a:t>0: friend</a:t>
            </a:r>
          </a:p>
          <a:p>
            <a:r>
              <a:rPr lang="en-US" sz="1400" i="1" dirty="0" smtClean="0">
                <a:latin typeface="Times New Roman" pitchFamily="18" charset="0"/>
                <a:cs typeface="Times New Roman" pitchFamily="18" charset="0"/>
              </a:rPr>
              <a:t>1: family</a:t>
            </a:r>
            <a:endParaRPr lang="en-US" sz="1400" i="1" dirty="0">
              <a:latin typeface="Times New Roman" pitchFamily="18" charset="0"/>
              <a:cs typeface="Times New Roman" pitchFamily="18" charset="0"/>
            </a:endParaRPr>
          </a:p>
        </p:txBody>
      </p:sp>
      <p:sp>
        <p:nvSpPr>
          <p:cNvPr id="78" name="Freeform 77"/>
          <p:cNvSpPr/>
          <p:nvPr/>
        </p:nvSpPr>
        <p:spPr>
          <a:xfrm>
            <a:off x="1886673" y="3186897"/>
            <a:ext cx="1689904" cy="1246207"/>
          </a:xfrm>
          <a:custGeom>
            <a:avLst/>
            <a:gdLst>
              <a:gd name="connsiteX0" fmla="*/ 671332 w 1689904"/>
              <a:gd name="connsiteY0" fmla="*/ 7716 h 1246207"/>
              <a:gd name="connsiteX1" fmla="*/ 544011 w 1689904"/>
              <a:gd name="connsiteY1" fmla="*/ 54014 h 1246207"/>
              <a:gd name="connsiteX2" fmla="*/ 486137 w 1689904"/>
              <a:gd name="connsiteY2" fmla="*/ 77164 h 1246207"/>
              <a:gd name="connsiteX3" fmla="*/ 451413 w 1689904"/>
              <a:gd name="connsiteY3" fmla="*/ 111888 h 1246207"/>
              <a:gd name="connsiteX4" fmla="*/ 381965 w 1689904"/>
              <a:gd name="connsiteY4" fmla="*/ 158187 h 1246207"/>
              <a:gd name="connsiteX5" fmla="*/ 347241 w 1689904"/>
              <a:gd name="connsiteY5" fmla="*/ 181336 h 1246207"/>
              <a:gd name="connsiteX6" fmla="*/ 254643 w 1689904"/>
              <a:gd name="connsiteY6" fmla="*/ 204485 h 1246207"/>
              <a:gd name="connsiteX7" fmla="*/ 208345 w 1689904"/>
              <a:gd name="connsiteY7" fmla="*/ 273933 h 1246207"/>
              <a:gd name="connsiteX8" fmla="*/ 185195 w 1689904"/>
              <a:gd name="connsiteY8" fmla="*/ 308657 h 1246207"/>
              <a:gd name="connsiteX9" fmla="*/ 173621 w 1689904"/>
              <a:gd name="connsiteY9" fmla="*/ 343381 h 1246207"/>
              <a:gd name="connsiteX10" fmla="*/ 150471 w 1689904"/>
              <a:gd name="connsiteY10" fmla="*/ 470703 h 1246207"/>
              <a:gd name="connsiteX11" fmla="*/ 115747 w 1689904"/>
              <a:gd name="connsiteY11" fmla="*/ 505427 h 1246207"/>
              <a:gd name="connsiteX12" fmla="*/ 57874 w 1689904"/>
              <a:gd name="connsiteY12" fmla="*/ 598025 h 1246207"/>
              <a:gd name="connsiteX13" fmla="*/ 34724 w 1689904"/>
              <a:gd name="connsiteY13" fmla="*/ 621174 h 1246207"/>
              <a:gd name="connsiteX14" fmla="*/ 23150 w 1689904"/>
              <a:gd name="connsiteY14" fmla="*/ 725346 h 1246207"/>
              <a:gd name="connsiteX15" fmla="*/ 11575 w 1689904"/>
              <a:gd name="connsiteY15" fmla="*/ 817944 h 1246207"/>
              <a:gd name="connsiteX16" fmla="*/ 0 w 1689904"/>
              <a:gd name="connsiteY16" fmla="*/ 852668 h 1246207"/>
              <a:gd name="connsiteX17" fmla="*/ 23150 w 1689904"/>
              <a:gd name="connsiteY17" fmla="*/ 1165184 h 1246207"/>
              <a:gd name="connsiteX18" fmla="*/ 46299 w 1689904"/>
              <a:gd name="connsiteY18" fmla="*/ 1199908 h 1246207"/>
              <a:gd name="connsiteX19" fmla="*/ 92598 w 1689904"/>
              <a:gd name="connsiteY19" fmla="*/ 1246207 h 1246207"/>
              <a:gd name="connsiteX20" fmla="*/ 266218 w 1689904"/>
              <a:gd name="connsiteY20" fmla="*/ 1223057 h 1246207"/>
              <a:gd name="connsiteX21" fmla="*/ 416689 w 1689904"/>
              <a:gd name="connsiteY21" fmla="*/ 1211483 h 1246207"/>
              <a:gd name="connsiteX22" fmla="*/ 509286 w 1689904"/>
              <a:gd name="connsiteY22" fmla="*/ 1130460 h 1246207"/>
              <a:gd name="connsiteX23" fmla="*/ 532436 w 1689904"/>
              <a:gd name="connsiteY23" fmla="*/ 1107311 h 1246207"/>
              <a:gd name="connsiteX24" fmla="*/ 555585 w 1689904"/>
              <a:gd name="connsiteY24" fmla="*/ 1072587 h 1246207"/>
              <a:gd name="connsiteX25" fmla="*/ 648183 w 1689904"/>
              <a:gd name="connsiteY25" fmla="*/ 1049437 h 1246207"/>
              <a:gd name="connsiteX26" fmla="*/ 1342664 w 1689904"/>
              <a:gd name="connsiteY26" fmla="*/ 1037862 h 1246207"/>
              <a:gd name="connsiteX27" fmla="*/ 1388962 w 1689904"/>
              <a:gd name="connsiteY27" fmla="*/ 1026288 h 1246207"/>
              <a:gd name="connsiteX28" fmla="*/ 1574157 w 1689904"/>
              <a:gd name="connsiteY28" fmla="*/ 1014713 h 1246207"/>
              <a:gd name="connsiteX29" fmla="*/ 1678330 w 1689904"/>
              <a:gd name="connsiteY29" fmla="*/ 979989 h 1246207"/>
              <a:gd name="connsiteX30" fmla="*/ 1689904 w 1689904"/>
              <a:gd name="connsiteY30" fmla="*/ 945265 h 1246207"/>
              <a:gd name="connsiteX31" fmla="*/ 1655180 w 1689904"/>
              <a:gd name="connsiteY31" fmla="*/ 806369 h 1246207"/>
              <a:gd name="connsiteX32" fmla="*/ 1632031 w 1689904"/>
              <a:gd name="connsiteY32" fmla="*/ 644323 h 1246207"/>
              <a:gd name="connsiteX33" fmla="*/ 1620456 w 1689904"/>
              <a:gd name="connsiteY33" fmla="*/ 586450 h 1246207"/>
              <a:gd name="connsiteX34" fmla="*/ 1562583 w 1689904"/>
              <a:gd name="connsiteY34" fmla="*/ 493852 h 1246207"/>
              <a:gd name="connsiteX35" fmla="*/ 1493135 w 1689904"/>
              <a:gd name="connsiteY35" fmla="*/ 378106 h 1246207"/>
              <a:gd name="connsiteX36" fmla="*/ 1469985 w 1689904"/>
              <a:gd name="connsiteY36" fmla="*/ 331807 h 1246207"/>
              <a:gd name="connsiteX37" fmla="*/ 1435261 w 1689904"/>
              <a:gd name="connsiteY37" fmla="*/ 308657 h 1246207"/>
              <a:gd name="connsiteX38" fmla="*/ 1377388 w 1689904"/>
              <a:gd name="connsiteY38" fmla="*/ 250784 h 1246207"/>
              <a:gd name="connsiteX39" fmla="*/ 1331089 w 1689904"/>
              <a:gd name="connsiteY39" fmla="*/ 204485 h 1246207"/>
              <a:gd name="connsiteX40" fmla="*/ 1284790 w 1689904"/>
              <a:gd name="connsiteY40" fmla="*/ 169761 h 1246207"/>
              <a:gd name="connsiteX41" fmla="*/ 1250066 w 1689904"/>
              <a:gd name="connsiteY41" fmla="*/ 135037 h 1246207"/>
              <a:gd name="connsiteX42" fmla="*/ 1192193 w 1689904"/>
              <a:gd name="connsiteY42" fmla="*/ 100313 h 1246207"/>
              <a:gd name="connsiteX43" fmla="*/ 1122745 w 1689904"/>
              <a:gd name="connsiteY43" fmla="*/ 77164 h 1246207"/>
              <a:gd name="connsiteX44" fmla="*/ 1099595 w 1689904"/>
              <a:gd name="connsiteY44" fmla="*/ 42440 h 1246207"/>
              <a:gd name="connsiteX45" fmla="*/ 972274 w 1689904"/>
              <a:gd name="connsiteY45" fmla="*/ 7716 h 1246207"/>
              <a:gd name="connsiteX46" fmla="*/ 671332 w 1689904"/>
              <a:gd name="connsiteY46" fmla="*/ 7716 h 1246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1689904" h="1246207">
                <a:moveTo>
                  <a:pt x="671332" y="7716"/>
                </a:moveTo>
                <a:cubicBezTo>
                  <a:pt x="599955" y="15432"/>
                  <a:pt x="586295" y="38158"/>
                  <a:pt x="544011" y="54014"/>
                </a:cubicBezTo>
                <a:cubicBezTo>
                  <a:pt x="524556" y="61309"/>
                  <a:pt x="503756" y="66152"/>
                  <a:pt x="486137" y="77164"/>
                </a:cubicBezTo>
                <a:cubicBezTo>
                  <a:pt x="472256" y="85840"/>
                  <a:pt x="464334" y="101838"/>
                  <a:pt x="451413" y="111888"/>
                </a:cubicBezTo>
                <a:cubicBezTo>
                  <a:pt x="429452" y="128969"/>
                  <a:pt x="405114" y="142754"/>
                  <a:pt x="381965" y="158187"/>
                </a:cubicBezTo>
                <a:cubicBezTo>
                  <a:pt x="370390" y="165903"/>
                  <a:pt x="360882" y="178608"/>
                  <a:pt x="347241" y="181336"/>
                </a:cubicBezTo>
                <a:cubicBezTo>
                  <a:pt x="277404" y="195304"/>
                  <a:pt x="308032" y="186690"/>
                  <a:pt x="254643" y="204485"/>
                </a:cubicBezTo>
                <a:lnTo>
                  <a:pt x="208345" y="273933"/>
                </a:lnTo>
                <a:lnTo>
                  <a:pt x="185195" y="308657"/>
                </a:lnTo>
                <a:cubicBezTo>
                  <a:pt x="181337" y="320232"/>
                  <a:pt x="175803" y="331377"/>
                  <a:pt x="173621" y="343381"/>
                </a:cubicBezTo>
                <a:cubicBezTo>
                  <a:pt x="172823" y="347769"/>
                  <a:pt x="167062" y="445816"/>
                  <a:pt x="150471" y="470703"/>
                </a:cubicBezTo>
                <a:cubicBezTo>
                  <a:pt x="141391" y="484323"/>
                  <a:pt x="126226" y="492852"/>
                  <a:pt x="115747" y="505427"/>
                </a:cubicBezTo>
                <a:cubicBezTo>
                  <a:pt x="99033" y="525484"/>
                  <a:pt x="69167" y="582215"/>
                  <a:pt x="57874" y="598025"/>
                </a:cubicBezTo>
                <a:cubicBezTo>
                  <a:pt x="51531" y="606905"/>
                  <a:pt x="42441" y="613458"/>
                  <a:pt x="34724" y="621174"/>
                </a:cubicBezTo>
                <a:cubicBezTo>
                  <a:pt x="7717" y="702197"/>
                  <a:pt x="3858" y="667473"/>
                  <a:pt x="23150" y="725346"/>
                </a:cubicBezTo>
                <a:cubicBezTo>
                  <a:pt x="19292" y="756212"/>
                  <a:pt x="17140" y="787340"/>
                  <a:pt x="11575" y="817944"/>
                </a:cubicBezTo>
                <a:cubicBezTo>
                  <a:pt x="9392" y="829948"/>
                  <a:pt x="0" y="840467"/>
                  <a:pt x="0" y="852668"/>
                </a:cubicBezTo>
                <a:cubicBezTo>
                  <a:pt x="0" y="856073"/>
                  <a:pt x="18505" y="1141959"/>
                  <a:pt x="23150" y="1165184"/>
                </a:cubicBezTo>
                <a:cubicBezTo>
                  <a:pt x="25878" y="1178825"/>
                  <a:pt x="37246" y="1189346"/>
                  <a:pt x="46299" y="1199908"/>
                </a:cubicBezTo>
                <a:cubicBezTo>
                  <a:pt x="60503" y="1216479"/>
                  <a:pt x="92598" y="1246207"/>
                  <a:pt x="92598" y="1246207"/>
                </a:cubicBezTo>
                <a:cubicBezTo>
                  <a:pt x="138811" y="1239605"/>
                  <a:pt x="221348" y="1227330"/>
                  <a:pt x="266218" y="1223057"/>
                </a:cubicBezTo>
                <a:cubicBezTo>
                  <a:pt x="316297" y="1218288"/>
                  <a:pt x="366532" y="1215341"/>
                  <a:pt x="416689" y="1211483"/>
                </a:cubicBezTo>
                <a:cubicBezTo>
                  <a:pt x="559457" y="1068713"/>
                  <a:pt x="413590" y="1207015"/>
                  <a:pt x="509286" y="1130460"/>
                </a:cubicBezTo>
                <a:cubicBezTo>
                  <a:pt x="517808" y="1123643"/>
                  <a:pt x="525619" y="1115832"/>
                  <a:pt x="532436" y="1107311"/>
                </a:cubicBezTo>
                <a:cubicBezTo>
                  <a:pt x="541126" y="1096448"/>
                  <a:pt x="544722" y="1081277"/>
                  <a:pt x="555585" y="1072587"/>
                </a:cubicBezTo>
                <a:cubicBezTo>
                  <a:pt x="567056" y="1063410"/>
                  <a:pt x="645934" y="1049506"/>
                  <a:pt x="648183" y="1049437"/>
                </a:cubicBezTo>
                <a:cubicBezTo>
                  <a:pt x="879599" y="1042316"/>
                  <a:pt x="1111170" y="1041720"/>
                  <a:pt x="1342664" y="1037862"/>
                </a:cubicBezTo>
                <a:cubicBezTo>
                  <a:pt x="1358097" y="1034004"/>
                  <a:pt x="1373133" y="1027871"/>
                  <a:pt x="1388962" y="1026288"/>
                </a:cubicBezTo>
                <a:cubicBezTo>
                  <a:pt x="1450507" y="1020134"/>
                  <a:pt x="1513082" y="1024485"/>
                  <a:pt x="1574157" y="1014713"/>
                </a:cubicBezTo>
                <a:cubicBezTo>
                  <a:pt x="1610300" y="1008930"/>
                  <a:pt x="1678330" y="979989"/>
                  <a:pt x="1678330" y="979989"/>
                </a:cubicBezTo>
                <a:cubicBezTo>
                  <a:pt x="1682188" y="968414"/>
                  <a:pt x="1689904" y="957466"/>
                  <a:pt x="1689904" y="945265"/>
                </a:cubicBezTo>
                <a:cubicBezTo>
                  <a:pt x="1689904" y="898502"/>
                  <a:pt x="1669547" y="849468"/>
                  <a:pt x="1655180" y="806369"/>
                </a:cubicBezTo>
                <a:cubicBezTo>
                  <a:pt x="1647464" y="752354"/>
                  <a:pt x="1642732" y="697827"/>
                  <a:pt x="1632031" y="644323"/>
                </a:cubicBezTo>
                <a:cubicBezTo>
                  <a:pt x="1628173" y="625032"/>
                  <a:pt x="1626677" y="605114"/>
                  <a:pt x="1620456" y="586450"/>
                </a:cubicBezTo>
                <a:cubicBezTo>
                  <a:pt x="1604475" y="538508"/>
                  <a:pt x="1590000" y="536500"/>
                  <a:pt x="1562583" y="493852"/>
                </a:cubicBezTo>
                <a:cubicBezTo>
                  <a:pt x="1538252" y="456004"/>
                  <a:pt x="1513257" y="418350"/>
                  <a:pt x="1493135" y="378106"/>
                </a:cubicBezTo>
                <a:cubicBezTo>
                  <a:pt x="1485418" y="362673"/>
                  <a:pt x="1481031" y="345062"/>
                  <a:pt x="1469985" y="331807"/>
                </a:cubicBezTo>
                <a:cubicBezTo>
                  <a:pt x="1461079" y="321120"/>
                  <a:pt x="1446836" y="316374"/>
                  <a:pt x="1435261" y="308657"/>
                </a:cubicBezTo>
                <a:cubicBezTo>
                  <a:pt x="1390678" y="241781"/>
                  <a:pt x="1437405" y="302227"/>
                  <a:pt x="1377388" y="250784"/>
                </a:cubicBezTo>
                <a:cubicBezTo>
                  <a:pt x="1360817" y="236580"/>
                  <a:pt x="1348549" y="217580"/>
                  <a:pt x="1331089" y="204485"/>
                </a:cubicBezTo>
                <a:cubicBezTo>
                  <a:pt x="1315656" y="192910"/>
                  <a:pt x="1299437" y="182316"/>
                  <a:pt x="1284790" y="169761"/>
                </a:cubicBezTo>
                <a:cubicBezTo>
                  <a:pt x="1272362" y="159108"/>
                  <a:pt x="1263161" y="144858"/>
                  <a:pt x="1250066" y="135037"/>
                </a:cubicBezTo>
                <a:cubicBezTo>
                  <a:pt x="1232068" y="121539"/>
                  <a:pt x="1212674" y="109622"/>
                  <a:pt x="1192193" y="100313"/>
                </a:cubicBezTo>
                <a:cubicBezTo>
                  <a:pt x="1169979" y="90216"/>
                  <a:pt x="1122745" y="77164"/>
                  <a:pt x="1122745" y="77164"/>
                </a:cubicBezTo>
                <a:cubicBezTo>
                  <a:pt x="1115028" y="65589"/>
                  <a:pt x="1109432" y="52277"/>
                  <a:pt x="1099595" y="42440"/>
                </a:cubicBezTo>
                <a:cubicBezTo>
                  <a:pt x="1064526" y="7371"/>
                  <a:pt x="1021575" y="9085"/>
                  <a:pt x="972274" y="7716"/>
                </a:cubicBezTo>
                <a:cubicBezTo>
                  <a:pt x="864285" y="4716"/>
                  <a:pt x="742709" y="0"/>
                  <a:pt x="671332" y="7716"/>
                </a:cubicBezTo>
                <a:close/>
              </a:path>
            </a:pathLst>
          </a:custGeom>
          <a:noFill/>
          <a:ln>
            <a:solidFill>
              <a:schemeClr val="tx2">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Times New Roman" pitchFamily="18" charset="0"/>
              <a:cs typeface="Times New Roman" pitchFamily="18" charset="0"/>
            </a:endParaRPr>
          </a:p>
        </p:txBody>
      </p:sp>
      <p:sp>
        <p:nvSpPr>
          <p:cNvPr id="31" name="TextBox 30"/>
          <p:cNvSpPr txBox="1"/>
          <p:nvPr/>
        </p:nvSpPr>
        <p:spPr>
          <a:xfrm>
            <a:off x="7291422" y="1727904"/>
            <a:ext cx="1638296" cy="338554"/>
          </a:xfrm>
          <a:prstGeom prst="rect">
            <a:avLst/>
          </a:prstGeom>
          <a:noFill/>
          <a:ln>
            <a:solidFill>
              <a:srgbClr val="FFC000"/>
            </a:solidFill>
          </a:ln>
        </p:spPr>
        <p:txBody>
          <a:bodyPr wrap="square" rtlCol="0">
            <a:spAutoFit/>
          </a:bodyPr>
          <a:lstStyle/>
          <a:p>
            <a:r>
              <a:rPr lang="en-US" altLang="zh-CN" sz="1600" b="1" i="1" dirty="0" smtClean="0">
                <a:latin typeface="Times New Roman" pitchFamily="18" charset="0"/>
                <a:cs typeface="Times New Roman" pitchFamily="18" charset="0"/>
              </a:rPr>
              <a:t>Node attributes</a:t>
            </a:r>
            <a:endParaRPr lang="zh-CN" altLang="en-US" sz="1600" b="1" i="1" dirty="0">
              <a:latin typeface="Times New Roman" pitchFamily="18" charset="0"/>
              <a:cs typeface="Times New Roman" pitchFamily="18" charset="0"/>
            </a:endParaRPr>
          </a:p>
        </p:txBody>
      </p:sp>
    </p:spTree>
    <p:custDataLst>
      <p:tags r:id="rId1"/>
    </p:custDataLst>
  </p:cSld>
  <p:clrMapOvr>
    <a:masterClrMapping/>
  </p:clrMapOvr>
  <p:transition advTm="30919"/>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3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zh-CN" dirty="0" smtClean="0"/>
              <a:t>Avoid Attacks Using Knowledge 1 </a:t>
            </a:r>
            <a:endParaRPr lang="zh-CN" altLang="en-US" dirty="0"/>
          </a:p>
        </p:txBody>
      </p:sp>
      <p:sp>
        <p:nvSpPr>
          <p:cNvPr id="54" name="TextBox 53"/>
          <p:cNvSpPr txBox="1"/>
          <p:nvPr/>
        </p:nvSpPr>
        <p:spPr>
          <a:xfrm>
            <a:off x="7804720" y="3645024"/>
            <a:ext cx="1447800" cy="1077218"/>
          </a:xfrm>
          <a:prstGeom prst="rect">
            <a:avLst/>
          </a:prstGeom>
          <a:noFill/>
        </p:spPr>
        <p:txBody>
          <a:bodyPr wrap="square" rtlCol="0">
            <a:spAutoFit/>
          </a:bodyPr>
          <a:lstStyle/>
          <a:p>
            <a:pPr algn="just">
              <a:buFont typeface="Wingdings"/>
              <a:buChar char="à"/>
            </a:pPr>
            <a:r>
              <a:rPr lang="en-US" sz="1600" dirty="0" smtClean="0">
                <a:latin typeface="Times New Roman" pitchFamily="18" charset="0"/>
                <a:cs typeface="Times New Roman" pitchFamily="18" charset="0"/>
                <a:sym typeface="Wingdings" pitchFamily="2" charset="2"/>
              </a:rPr>
              <a:t>Bob</a:t>
            </a:r>
          </a:p>
          <a:p>
            <a:pPr algn="just">
              <a:buFont typeface="Wingdings"/>
              <a:buChar char="à"/>
            </a:pPr>
            <a:r>
              <a:rPr lang="en-US" sz="1600" dirty="0" smtClean="0">
                <a:latin typeface="Times New Roman" pitchFamily="18" charset="0"/>
                <a:cs typeface="Times New Roman" pitchFamily="18" charset="0"/>
              </a:rPr>
              <a:t>Alice</a:t>
            </a:r>
          </a:p>
          <a:p>
            <a:pPr algn="just"/>
            <a:r>
              <a:rPr lang="en-US" sz="1600" dirty="0" smtClean="0">
                <a:latin typeface="Times New Roman" pitchFamily="18" charset="0"/>
                <a:cs typeface="Times New Roman" pitchFamily="18" charset="0"/>
                <a:sym typeface="Wingdings" pitchFamily="2" charset="2"/>
              </a:rPr>
              <a:t> Chilly</a:t>
            </a:r>
            <a:endParaRPr lang="en-US" sz="1600" dirty="0">
              <a:latin typeface="Times New Roman" pitchFamily="18" charset="0"/>
              <a:cs typeface="Times New Roman" pitchFamily="18" charset="0"/>
            </a:endParaRPr>
          </a:p>
        </p:txBody>
      </p:sp>
      <p:sp>
        <p:nvSpPr>
          <p:cNvPr id="58" name="TextBox 57"/>
          <p:cNvSpPr txBox="1"/>
          <p:nvPr/>
        </p:nvSpPr>
        <p:spPr>
          <a:xfrm>
            <a:off x="4419600" y="4869160"/>
            <a:ext cx="4724400" cy="307777"/>
          </a:xfrm>
          <a:prstGeom prst="rect">
            <a:avLst/>
          </a:prstGeom>
          <a:noFill/>
        </p:spPr>
        <p:txBody>
          <a:bodyPr wrap="square" rtlCol="0">
            <a:spAutoFit/>
          </a:bodyPr>
          <a:lstStyle/>
          <a:p>
            <a:r>
              <a:rPr lang="en-US" sz="1400" dirty="0" smtClean="0">
                <a:latin typeface="Times New Roman" pitchFamily="18" charset="0"/>
                <a:cs typeface="Times New Roman" pitchFamily="18" charset="0"/>
              </a:rPr>
              <a:t>Each user has 2/k probability to have this edge</a:t>
            </a:r>
            <a:endParaRPr lang="en-US" sz="1400" dirty="0">
              <a:latin typeface="Times New Roman" pitchFamily="18" charset="0"/>
              <a:cs typeface="Times New Roman" pitchFamily="18" charset="0"/>
            </a:endParaRPr>
          </a:p>
        </p:txBody>
      </p:sp>
      <p:grpSp>
        <p:nvGrpSpPr>
          <p:cNvPr id="3" name="Group 67"/>
          <p:cNvGrpSpPr/>
          <p:nvPr/>
        </p:nvGrpSpPr>
        <p:grpSpPr>
          <a:xfrm>
            <a:off x="4283968" y="3645024"/>
            <a:ext cx="3528392" cy="1246207"/>
            <a:chOff x="4267200" y="3124200"/>
            <a:chExt cx="3528392" cy="1246207"/>
          </a:xfrm>
        </p:grpSpPr>
        <p:grpSp>
          <p:nvGrpSpPr>
            <p:cNvPr id="4" name="Group 54"/>
            <p:cNvGrpSpPr/>
            <p:nvPr/>
          </p:nvGrpSpPr>
          <p:grpSpPr>
            <a:xfrm>
              <a:off x="4267200" y="3124200"/>
              <a:ext cx="3528392" cy="1246207"/>
              <a:chOff x="4267200" y="3124200"/>
              <a:chExt cx="3528392" cy="1246207"/>
            </a:xfrm>
          </p:grpSpPr>
          <p:grpSp>
            <p:nvGrpSpPr>
              <p:cNvPr id="5" name="Group 49"/>
              <p:cNvGrpSpPr/>
              <p:nvPr/>
            </p:nvGrpSpPr>
            <p:grpSpPr>
              <a:xfrm>
                <a:off x="4267200" y="3124200"/>
                <a:ext cx="1689904" cy="1246207"/>
                <a:chOff x="4558496" y="3124200"/>
                <a:chExt cx="1689904" cy="1246207"/>
              </a:xfrm>
            </p:grpSpPr>
            <p:sp>
              <p:nvSpPr>
                <p:cNvPr id="41" name="Oval 40"/>
                <p:cNvSpPr/>
                <p:nvPr/>
              </p:nvSpPr>
              <p:spPr>
                <a:xfrm>
                  <a:off x="4729223" y="3975903"/>
                  <a:ext cx="152400" cy="152400"/>
                </a:xfrm>
                <a:prstGeom prst="ellipse">
                  <a:avLst/>
                </a:prstGeom>
                <a:solidFill>
                  <a:srgbClr val="FF0000"/>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Times New Roman" pitchFamily="18" charset="0"/>
                    <a:cs typeface="Times New Roman" pitchFamily="18" charset="0"/>
                  </a:endParaRPr>
                </a:p>
              </p:txBody>
            </p:sp>
            <p:sp>
              <p:nvSpPr>
                <p:cNvPr id="43" name="Oval 42"/>
                <p:cNvSpPr/>
                <p:nvPr/>
              </p:nvSpPr>
              <p:spPr>
                <a:xfrm>
                  <a:off x="5110223" y="3290103"/>
                  <a:ext cx="152400" cy="152400"/>
                </a:xfrm>
                <a:prstGeom prst="ellipse">
                  <a:avLst/>
                </a:prstGeom>
                <a:solidFill>
                  <a:srgbClr val="FF0000"/>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Times New Roman" pitchFamily="18" charset="0"/>
                    <a:cs typeface="Times New Roman" pitchFamily="18" charset="0"/>
                  </a:endParaRPr>
                </a:p>
              </p:txBody>
            </p:sp>
            <p:sp>
              <p:nvSpPr>
                <p:cNvPr id="44" name="Oval 43"/>
                <p:cNvSpPr/>
                <p:nvPr/>
              </p:nvSpPr>
              <p:spPr>
                <a:xfrm>
                  <a:off x="5643623" y="3899703"/>
                  <a:ext cx="152400" cy="152400"/>
                </a:xfrm>
                <a:prstGeom prst="ellipse">
                  <a:avLst/>
                </a:prstGeom>
                <a:solidFill>
                  <a:srgbClr val="FF0000"/>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Times New Roman" pitchFamily="18" charset="0"/>
                    <a:cs typeface="Times New Roman" pitchFamily="18" charset="0"/>
                  </a:endParaRPr>
                </a:p>
              </p:txBody>
            </p:sp>
            <p:sp>
              <p:nvSpPr>
                <p:cNvPr id="46" name="Freeform 45"/>
                <p:cNvSpPr/>
                <p:nvPr/>
              </p:nvSpPr>
              <p:spPr>
                <a:xfrm>
                  <a:off x="4558496" y="3124200"/>
                  <a:ext cx="1689904" cy="1246207"/>
                </a:xfrm>
                <a:custGeom>
                  <a:avLst/>
                  <a:gdLst>
                    <a:gd name="connsiteX0" fmla="*/ 671332 w 1689904"/>
                    <a:gd name="connsiteY0" fmla="*/ 7716 h 1246207"/>
                    <a:gd name="connsiteX1" fmla="*/ 544011 w 1689904"/>
                    <a:gd name="connsiteY1" fmla="*/ 54014 h 1246207"/>
                    <a:gd name="connsiteX2" fmla="*/ 486137 w 1689904"/>
                    <a:gd name="connsiteY2" fmla="*/ 77164 h 1246207"/>
                    <a:gd name="connsiteX3" fmla="*/ 451413 w 1689904"/>
                    <a:gd name="connsiteY3" fmla="*/ 111888 h 1246207"/>
                    <a:gd name="connsiteX4" fmla="*/ 381965 w 1689904"/>
                    <a:gd name="connsiteY4" fmla="*/ 158187 h 1246207"/>
                    <a:gd name="connsiteX5" fmla="*/ 347241 w 1689904"/>
                    <a:gd name="connsiteY5" fmla="*/ 181336 h 1246207"/>
                    <a:gd name="connsiteX6" fmla="*/ 254643 w 1689904"/>
                    <a:gd name="connsiteY6" fmla="*/ 204485 h 1246207"/>
                    <a:gd name="connsiteX7" fmla="*/ 208345 w 1689904"/>
                    <a:gd name="connsiteY7" fmla="*/ 273933 h 1246207"/>
                    <a:gd name="connsiteX8" fmla="*/ 185195 w 1689904"/>
                    <a:gd name="connsiteY8" fmla="*/ 308657 h 1246207"/>
                    <a:gd name="connsiteX9" fmla="*/ 173621 w 1689904"/>
                    <a:gd name="connsiteY9" fmla="*/ 343381 h 1246207"/>
                    <a:gd name="connsiteX10" fmla="*/ 150471 w 1689904"/>
                    <a:gd name="connsiteY10" fmla="*/ 470703 h 1246207"/>
                    <a:gd name="connsiteX11" fmla="*/ 115747 w 1689904"/>
                    <a:gd name="connsiteY11" fmla="*/ 505427 h 1246207"/>
                    <a:gd name="connsiteX12" fmla="*/ 57874 w 1689904"/>
                    <a:gd name="connsiteY12" fmla="*/ 598025 h 1246207"/>
                    <a:gd name="connsiteX13" fmla="*/ 34724 w 1689904"/>
                    <a:gd name="connsiteY13" fmla="*/ 621174 h 1246207"/>
                    <a:gd name="connsiteX14" fmla="*/ 23150 w 1689904"/>
                    <a:gd name="connsiteY14" fmla="*/ 725346 h 1246207"/>
                    <a:gd name="connsiteX15" fmla="*/ 11575 w 1689904"/>
                    <a:gd name="connsiteY15" fmla="*/ 817944 h 1246207"/>
                    <a:gd name="connsiteX16" fmla="*/ 0 w 1689904"/>
                    <a:gd name="connsiteY16" fmla="*/ 852668 h 1246207"/>
                    <a:gd name="connsiteX17" fmla="*/ 23150 w 1689904"/>
                    <a:gd name="connsiteY17" fmla="*/ 1165184 h 1246207"/>
                    <a:gd name="connsiteX18" fmla="*/ 46299 w 1689904"/>
                    <a:gd name="connsiteY18" fmla="*/ 1199908 h 1246207"/>
                    <a:gd name="connsiteX19" fmla="*/ 92598 w 1689904"/>
                    <a:gd name="connsiteY19" fmla="*/ 1246207 h 1246207"/>
                    <a:gd name="connsiteX20" fmla="*/ 266218 w 1689904"/>
                    <a:gd name="connsiteY20" fmla="*/ 1223057 h 1246207"/>
                    <a:gd name="connsiteX21" fmla="*/ 416689 w 1689904"/>
                    <a:gd name="connsiteY21" fmla="*/ 1211483 h 1246207"/>
                    <a:gd name="connsiteX22" fmla="*/ 509286 w 1689904"/>
                    <a:gd name="connsiteY22" fmla="*/ 1130460 h 1246207"/>
                    <a:gd name="connsiteX23" fmla="*/ 532436 w 1689904"/>
                    <a:gd name="connsiteY23" fmla="*/ 1107311 h 1246207"/>
                    <a:gd name="connsiteX24" fmla="*/ 555585 w 1689904"/>
                    <a:gd name="connsiteY24" fmla="*/ 1072587 h 1246207"/>
                    <a:gd name="connsiteX25" fmla="*/ 648183 w 1689904"/>
                    <a:gd name="connsiteY25" fmla="*/ 1049437 h 1246207"/>
                    <a:gd name="connsiteX26" fmla="*/ 1342664 w 1689904"/>
                    <a:gd name="connsiteY26" fmla="*/ 1037862 h 1246207"/>
                    <a:gd name="connsiteX27" fmla="*/ 1388962 w 1689904"/>
                    <a:gd name="connsiteY27" fmla="*/ 1026288 h 1246207"/>
                    <a:gd name="connsiteX28" fmla="*/ 1574157 w 1689904"/>
                    <a:gd name="connsiteY28" fmla="*/ 1014713 h 1246207"/>
                    <a:gd name="connsiteX29" fmla="*/ 1678330 w 1689904"/>
                    <a:gd name="connsiteY29" fmla="*/ 979989 h 1246207"/>
                    <a:gd name="connsiteX30" fmla="*/ 1689904 w 1689904"/>
                    <a:gd name="connsiteY30" fmla="*/ 945265 h 1246207"/>
                    <a:gd name="connsiteX31" fmla="*/ 1655180 w 1689904"/>
                    <a:gd name="connsiteY31" fmla="*/ 806369 h 1246207"/>
                    <a:gd name="connsiteX32" fmla="*/ 1632031 w 1689904"/>
                    <a:gd name="connsiteY32" fmla="*/ 644323 h 1246207"/>
                    <a:gd name="connsiteX33" fmla="*/ 1620456 w 1689904"/>
                    <a:gd name="connsiteY33" fmla="*/ 586450 h 1246207"/>
                    <a:gd name="connsiteX34" fmla="*/ 1562583 w 1689904"/>
                    <a:gd name="connsiteY34" fmla="*/ 493852 h 1246207"/>
                    <a:gd name="connsiteX35" fmla="*/ 1493135 w 1689904"/>
                    <a:gd name="connsiteY35" fmla="*/ 378106 h 1246207"/>
                    <a:gd name="connsiteX36" fmla="*/ 1469985 w 1689904"/>
                    <a:gd name="connsiteY36" fmla="*/ 331807 h 1246207"/>
                    <a:gd name="connsiteX37" fmla="*/ 1435261 w 1689904"/>
                    <a:gd name="connsiteY37" fmla="*/ 308657 h 1246207"/>
                    <a:gd name="connsiteX38" fmla="*/ 1377388 w 1689904"/>
                    <a:gd name="connsiteY38" fmla="*/ 250784 h 1246207"/>
                    <a:gd name="connsiteX39" fmla="*/ 1331089 w 1689904"/>
                    <a:gd name="connsiteY39" fmla="*/ 204485 h 1246207"/>
                    <a:gd name="connsiteX40" fmla="*/ 1284790 w 1689904"/>
                    <a:gd name="connsiteY40" fmla="*/ 169761 h 1246207"/>
                    <a:gd name="connsiteX41" fmla="*/ 1250066 w 1689904"/>
                    <a:gd name="connsiteY41" fmla="*/ 135037 h 1246207"/>
                    <a:gd name="connsiteX42" fmla="*/ 1192193 w 1689904"/>
                    <a:gd name="connsiteY42" fmla="*/ 100313 h 1246207"/>
                    <a:gd name="connsiteX43" fmla="*/ 1122745 w 1689904"/>
                    <a:gd name="connsiteY43" fmla="*/ 77164 h 1246207"/>
                    <a:gd name="connsiteX44" fmla="*/ 1099595 w 1689904"/>
                    <a:gd name="connsiteY44" fmla="*/ 42440 h 1246207"/>
                    <a:gd name="connsiteX45" fmla="*/ 972274 w 1689904"/>
                    <a:gd name="connsiteY45" fmla="*/ 7716 h 1246207"/>
                    <a:gd name="connsiteX46" fmla="*/ 671332 w 1689904"/>
                    <a:gd name="connsiteY46" fmla="*/ 7716 h 1246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1689904" h="1246207">
                      <a:moveTo>
                        <a:pt x="671332" y="7716"/>
                      </a:moveTo>
                      <a:cubicBezTo>
                        <a:pt x="599955" y="15432"/>
                        <a:pt x="586295" y="38158"/>
                        <a:pt x="544011" y="54014"/>
                      </a:cubicBezTo>
                      <a:cubicBezTo>
                        <a:pt x="524556" y="61309"/>
                        <a:pt x="503756" y="66152"/>
                        <a:pt x="486137" y="77164"/>
                      </a:cubicBezTo>
                      <a:cubicBezTo>
                        <a:pt x="472256" y="85840"/>
                        <a:pt x="464334" y="101838"/>
                        <a:pt x="451413" y="111888"/>
                      </a:cubicBezTo>
                      <a:cubicBezTo>
                        <a:pt x="429452" y="128969"/>
                        <a:pt x="405114" y="142754"/>
                        <a:pt x="381965" y="158187"/>
                      </a:cubicBezTo>
                      <a:cubicBezTo>
                        <a:pt x="370390" y="165903"/>
                        <a:pt x="360882" y="178608"/>
                        <a:pt x="347241" y="181336"/>
                      </a:cubicBezTo>
                      <a:cubicBezTo>
                        <a:pt x="277404" y="195304"/>
                        <a:pt x="308032" y="186690"/>
                        <a:pt x="254643" y="204485"/>
                      </a:cubicBezTo>
                      <a:lnTo>
                        <a:pt x="208345" y="273933"/>
                      </a:lnTo>
                      <a:lnTo>
                        <a:pt x="185195" y="308657"/>
                      </a:lnTo>
                      <a:cubicBezTo>
                        <a:pt x="181337" y="320232"/>
                        <a:pt x="175803" y="331377"/>
                        <a:pt x="173621" y="343381"/>
                      </a:cubicBezTo>
                      <a:cubicBezTo>
                        <a:pt x="172823" y="347769"/>
                        <a:pt x="167062" y="445816"/>
                        <a:pt x="150471" y="470703"/>
                      </a:cubicBezTo>
                      <a:cubicBezTo>
                        <a:pt x="141391" y="484323"/>
                        <a:pt x="126226" y="492852"/>
                        <a:pt x="115747" y="505427"/>
                      </a:cubicBezTo>
                      <a:cubicBezTo>
                        <a:pt x="99033" y="525484"/>
                        <a:pt x="69167" y="582215"/>
                        <a:pt x="57874" y="598025"/>
                      </a:cubicBezTo>
                      <a:cubicBezTo>
                        <a:pt x="51531" y="606905"/>
                        <a:pt x="42441" y="613458"/>
                        <a:pt x="34724" y="621174"/>
                      </a:cubicBezTo>
                      <a:cubicBezTo>
                        <a:pt x="7717" y="702197"/>
                        <a:pt x="3858" y="667473"/>
                        <a:pt x="23150" y="725346"/>
                      </a:cubicBezTo>
                      <a:cubicBezTo>
                        <a:pt x="19292" y="756212"/>
                        <a:pt x="17140" y="787340"/>
                        <a:pt x="11575" y="817944"/>
                      </a:cubicBezTo>
                      <a:cubicBezTo>
                        <a:pt x="9392" y="829948"/>
                        <a:pt x="0" y="840467"/>
                        <a:pt x="0" y="852668"/>
                      </a:cubicBezTo>
                      <a:cubicBezTo>
                        <a:pt x="0" y="856073"/>
                        <a:pt x="18505" y="1141959"/>
                        <a:pt x="23150" y="1165184"/>
                      </a:cubicBezTo>
                      <a:cubicBezTo>
                        <a:pt x="25878" y="1178825"/>
                        <a:pt x="37246" y="1189346"/>
                        <a:pt x="46299" y="1199908"/>
                      </a:cubicBezTo>
                      <a:cubicBezTo>
                        <a:pt x="60503" y="1216479"/>
                        <a:pt x="92598" y="1246207"/>
                        <a:pt x="92598" y="1246207"/>
                      </a:cubicBezTo>
                      <a:cubicBezTo>
                        <a:pt x="138811" y="1239605"/>
                        <a:pt x="221348" y="1227330"/>
                        <a:pt x="266218" y="1223057"/>
                      </a:cubicBezTo>
                      <a:cubicBezTo>
                        <a:pt x="316297" y="1218288"/>
                        <a:pt x="366532" y="1215341"/>
                        <a:pt x="416689" y="1211483"/>
                      </a:cubicBezTo>
                      <a:cubicBezTo>
                        <a:pt x="559457" y="1068713"/>
                        <a:pt x="413590" y="1207015"/>
                        <a:pt x="509286" y="1130460"/>
                      </a:cubicBezTo>
                      <a:cubicBezTo>
                        <a:pt x="517808" y="1123643"/>
                        <a:pt x="525619" y="1115832"/>
                        <a:pt x="532436" y="1107311"/>
                      </a:cubicBezTo>
                      <a:cubicBezTo>
                        <a:pt x="541126" y="1096448"/>
                        <a:pt x="544722" y="1081277"/>
                        <a:pt x="555585" y="1072587"/>
                      </a:cubicBezTo>
                      <a:cubicBezTo>
                        <a:pt x="567056" y="1063410"/>
                        <a:pt x="645934" y="1049506"/>
                        <a:pt x="648183" y="1049437"/>
                      </a:cubicBezTo>
                      <a:cubicBezTo>
                        <a:pt x="879599" y="1042316"/>
                        <a:pt x="1111170" y="1041720"/>
                        <a:pt x="1342664" y="1037862"/>
                      </a:cubicBezTo>
                      <a:cubicBezTo>
                        <a:pt x="1358097" y="1034004"/>
                        <a:pt x="1373133" y="1027871"/>
                        <a:pt x="1388962" y="1026288"/>
                      </a:cubicBezTo>
                      <a:cubicBezTo>
                        <a:pt x="1450507" y="1020134"/>
                        <a:pt x="1513082" y="1024485"/>
                        <a:pt x="1574157" y="1014713"/>
                      </a:cubicBezTo>
                      <a:cubicBezTo>
                        <a:pt x="1610300" y="1008930"/>
                        <a:pt x="1678330" y="979989"/>
                        <a:pt x="1678330" y="979989"/>
                      </a:cubicBezTo>
                      <a:cubicBezTo>
                        <a:pt x="1682188" y="968414"/>
                        <a:pt x="1689904" y="957466"/>
                        <a:pt x="1689904" y="945265"/>
                      </a:cubicBezTo>
                      <a:cubicBezTo>
                        <a:pt x="1689904" y="898502"/>
                        <a:pt x="1669547" y="849468"/>
                        <a:pt x="1655180" y="806369"/>
                      </a:cubicBezTo>
                      <a:cubicBezTo>
                        <a:pt x="1647464" y="752354"/>
                        <a:pt x="1642732" y="697827"/>
                        <a:pt x="1632031" y="644323"/>
                      </a:cubicBezTo>
                      <a:cubicBezTo>
                        <a:pt x="1628173" y="625032"/>
                        <a:pt x="1626677" y="605114"/>
                        <a:pt x="1620456" y="586450"/>
                      </a:cubicBezTo>
                      <a:cubicBezTo>
                        <a:pt x="1604475" y="538508"/>
                        <a:pt x="1590000" y="536500"/>
                        <a:pt x="1562583" y="493852"/>
                      </a:cubicBezTo>
                      <a:cubicBezTo>
                        <a:pt x="1538252" y="456004"/>
                        <a:pt x="1513257" y="418350"/>
                        <a:pt x="1493135" y="378106"/>
                      </a:cubicBezTo>
                      <a:cubicBezTo>
                        <a:pt x="1485418" y="362673"/>
                        <a:pt x="1481031" y="345062"/>
                        <a:pt x="1469985" y="331807"/>
                      </a:cubicBezTo>
                      <a:cubicBezTo>
                        <a:pt x="1461079" y="321120"/>
                        <a:pt x="1446836" y="316374"/>
                        <a:pt x="1435261" y="308657"/>
                      </a:cubicBezTo>
                      <a:cubicBezTo>
                        <a:pt x="1390678" y="241781"/>
                        <a:pt x="1437405" y="302227"/>
                        <a:pt x="1377388" y="250784"/>
                      </a:cubicBezTo>
                      <a:cubicBezTo>
                        <a:pt x="1360817" y="236580"/>
                        <a:pt x="1348549" y="217580"/>
                        <a:pt x="1331089" y="204485"/>
                      </a:cubicBezTo>
                      <a:cubicBezTo>
                        <a:pt x="1315656" y="192910"/>
                        <a:pt x="1299437" y="182316"/>
                        <a:pt x="1284790" y="169761"/>
                      </a:cubicBezTo>
                      <a:cubicBezTo>
                        <a:pt x="1272362" y="159108"/>
                        <a:pt x="1263161" y="144858"/>
                        <a:pt x="1250066" y="135037"/>
                      </a:cubicBezTo>
                      <a:cubicBezTo>
                        <a:pt x="1232068" y="121539"/>
                        <a:pt x="1212674" y="109622"/>
                        <a:pt x="1192193" y="100313"/>
                      </a:cubicBezTo>
                      <a:cubicBezTo>
                        <a:pt x="1169979" y="90216"/>
                        <a:pt x="1122745" y="77164"/>
                        <a:pt x="1122745" y="77164"/>
                      </a:cubicBezTo>
                      <a:cubicBezTo>
                        <a:pt x="1115028" y="65589"/>
                        <a:pt x="1109432" y="52277"/>
                        <a:pt x="1099595" y="42440"/>
                      </a:cubicBezTo>
                      <a:cubicBezTo>
                        <a:pt x="1064526" y="7371"/>
                        <a:pt x="1021575" y="9085"/>
                        <a:pt x="972274" y="7716"/>
                      </a:cubicBezTo>
                      <a:cubicBezTo>
                        <a:pt x="864285" y="4716"/>
                        <a:pt x="742709" y="0"/>
                        <a:pt x="671332" y="7716"/>
                      </a:cubicBezTo>
                      <a:close/>
                    </a:path>
                  </a:pathLst>
                </a:custGeom>
                <a:noFill/>
                <a:ln>
                  <a:solidFill>
                    <a:schemeClr val="tx2">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Times New Roman" pitchFamily="18" charset="0"/>
                    <a:cs typeface="Times New Roman" pitchFamily="18" charset="0"/>
                  </a:endParaRPr>
                </a:p>
              </p:txBody>
            </p:sp>
            <p:cxnSp>
              <p:nvCxnSpPr>
                <p:cNvPr id="49" name="Straight Connector 48"/>
                <p:cNvCxnSpPr>
                  <a:stCxn id="43" idx="5"/>
                  <a:endCxn id="44" idx="1"/>
                </p:cNvCxnSpPr>
                <p:nvPr/>
              </p:nvCxnSpPr>
              <p:spPr>
                <a:xfrm rot="16200000" flipH="1">
                  <a:off x="5202205" y="3458285"/>
                  <a:ext cx="501836" cy="42563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sp>
            <p:nvSpPr>
              <p:cNvPr id="53" name="TextBox 52"/>
              <p:cNvSpPr txBox="1"/>
              <p:nvPr/>
            </p:nvSpPr>
            <p:spPr>
              <a:xfrm>
                <a:off x="5995392" y="3124200"/>
                <a:ext cx="1800200" cy="1077218"/>
              </a:xfrm>
              <a:prstGeom prst="rect">
                <a:avLst/>
              </a:prstGeom>
              <a:noFill/>
              <a:ln>
                <a:solidFill>
                  <a:schemeClr val="tx2">
                    <a:lumMod val="60000"/>
                    <a:lumOff val="40000"/>
                  </a:schemeClr>
                </a:solidFill>
              </a:ln>
            </p:spPr>
            <p:txBody>
              <a:bodyPr wrap="square" rtlCol="0">
                <a:spAutoFit/>
              </a:bodyPr>
              <a:lstStyle/>
              <a:p>
                <a:pPr algn="just"/>
                <a:r>
                  <a:rPr lang="en-US" sz="1600" dirty="0" smtClean="0">
                    <a:latin typeface="Times New Roman" pitchFamily="18" charset="0"/>
                    <a:cs typeface="Times New Roman" pitchFamily="18" charset="0"/>
                  </a:rPr>
                  <a:t>[1] attribute list 1</a:t>
                </a:r>
              </a:p>
              <a:p>
                <a:pPr algn="just"/>
                <a:r>
                  <a:rPr lang="en-US" sz="1600" dirty="0" smtClean="0">
                    <a:latin typeface="Times New Roman" pitchFamily="18" charset="0"/>
                    <a:cs typeface="Times New Roman" pitchFamily="18" charset="0"/>
                  </a:rPr>
                  <a:t>[2] attribute list 2</a:t>
                </a:r>
              </a:p>
              <a:p>
                <a:pPr algn="just"/>
                <a:r>
                  <a:rPr lang="en-US" sz="1600" dirty="0" smtClean="0">
                    <a:latin typeface="Times New Roman" pitchFamily="18" charset="0"/>
                    <a:cs typeface="Times New Roman" pitchFamily="18" charset="0"/>
                  </a:rPr>
                  <a:t>[3] attribute list 3</a:t>
                </a:r>
                <a:endParaRPr lang="en-US" sz="1600" dirty="0">
                  <a:latin typeface="Times New Roman" pitchFamily="18" charset="0"/>
                  <a:cs typeface="Times New Roman" pitchFamily="18" charset="0"/>
                </a:endParaRPr>
              </a:p>
            </p:txBody>
          </p:sp>
        </p:grpSp>
        <p:sp>
          <p:nvSpPr>
            <p:cNvPr id="64" name="TextBox 63"/>
            <p:cNvSpPr txBox="1"/>
            <p:nvPr/>
          </p:nvSpPr>
          <p:spPr>
            <a:xfrm>
              <a:off x="5181600" y="3429000"/>
              <a:ext cx="228600" cy="338554"/>
            </a:xfrm>
            <a:prstGeom prst="rect">
              <a:avLst/>
            </a:prstGeom>
            <a:noFill/>
          </p:spPr>
          <p:txBody>
            <a:bodyPr wrap="square" rtlCol="0">
              <a:spAutoFit/>
            </a:bodyPr>
            <a:lstStyle/>
            <a:p>
              <a:r>
                <a:rPr lang="en-US" sz="1600" dirty="0" smtClean="0">
                  <a:solidFill>
                    <a:schemeClr val="tx2">
                      <a:lumMod val="60000"/>
                      <a:lumOff val="40000"/>
                    </a:schemeClr>
                  </a:solidFill>
                  <a:latin typeface="Times New Roman" pitchFamily="18" charset="0"/>
                  <a:cs typeface="Times New Roman" pitchFamily="18" charset="0"/>
                </a:rPr>
                <a:t>0</a:t>
              </a:r>
              <a:endParaRPr lang="en-US" sz="1600" dirty="0">
                <a:solidFill>
                  <a:schemeClr val="tx2">
                    <a:lumMod val="60000"/>
                    <a:lumOff val="40000"/>
                  </a:schemeClr>
                </a:solidFill>
                <a:latin typeface="Times New Roman" pitchFamily="18" charset="0"/>
                <a:cs typeface="Times New Roman" pitchFamily="18" charset="0"/>
              </a:endParaRPr>
            </a:p>
          </p:txBody>
        </p:sp>
      </p:grpSp>
      <p:sp>
        <p:nvSpPr>
          <p:cNvPr id="50" name="Date Placeholder 49"/>
          <p:cNvSpPr>
            <a:spLocks noGrp="1"/>
          </p:cNvSpPr>
          <p:nvPr>
            <p:ph type="dt" sz="half" idx="10"/>
          </p:nvPr>
        </p:nvSpPr>
        <p:spPr/>
        <p:txBody>
          <a:bodyPr/>
          <a:lstStyle/>
          <a:p>
            <a:pPr>
              <a:defRPr/>
            </a:pPr>
            <a:fld id="{D68E8392-EEB2-4653-9EC8-CE5A4D4BC3C6}" type="datetime1">
              <a:rPr lang="en-US" altLang="zh-CN" smtClean="0"/>
              <a:pPr>
                <a:defRPr/>
              </a:pPr>
              <a:t>9/1/2011</a:t>
            </a:fld>
            <a:endParaRPr lang="en-US" altLang="zh-CN"/>
          </a:p>
        </p:txBody>
      </p:sp>
      <p:sp>
        <p:nvSpPr>
          <p:cNvPr id="59" name="TextBox 58"/>
          <p:cNvSpPr txBox="1"/>
          <p:nvPr/>
        </p:nvSpPr>
        <p:spPr>
          <a:xfrm>
            <a:off x="539552" y="1628800"/>
            <a:ext cx="7772400" cy="1631216"/>
          </a:xfrm>
          <a:prstGeom prst="rect">
            <a:avLst/>
          </a:prstGeom>
          <a:noFill/>
        </p:spPr>
        <p:txBody>
          <a:bodyPr wrap="square" rtlCol="0">
            <a:spAutoFit/>
          </a:bodyPr>
          <a:lstStyle/>
          <a:p>
            <a:pPr algn="l">
              <a:spcBef>
                <a:spcPts val="0"/>
              </a:spcBef>
            </a:pPr>
            <a:r>
              <a:rPr lang="en-US" sz="2000" dirty="0" smtClean="0">
                <a:latin typeface="Times New Roman" pitchFamily="18" charset="0"/>
                <a:cs typeface="Times New Roman" pitchFamily="18" charset="0"/>
              </a:rPr>
              <a:t>Method:  Node protection</a:t>
            </a:r>
          </a:p>
          <a:p>
            <a:pPr algn="l">
              <a:spcBef>
                <a:spcPts val="0"/>
              </a:spcBef>
            </a:pPr>
            <a:r>
              <a:rPr lang="en-US" sz="2000" dirty="0" smtClean="0">
                <a:latin typeface="Times New Roman" pitchFamily="18" charset="0"/>
                <a:cs typeface="Times New Roman" pitchFamily="18" charset="0"/>
              </a:rPr>
              <a:t>		Grouping + Node attributes permutation (Anatomy)</a:t>
            </a:r>
          </a:p>
          <a:p>
            <a:pPr algn="l">
              <a:spcBef>
                <a:spcPts val="0"/>
              </a:spcBef>
            </a:pPr>
            <a:r>
              <a:rPr lang="en-US" sz="2000" dirty="0" smtClean="0">
                <a:latin typeface="Times New Roman" pitchFamily="18" charset="0"/>
                <a:cs typeface="Times New Roman" pitchFamily="18" charset="0"/>
              </a:rPr>
              <a:t>	</a:t>
            </a:r>
            <a:r>
              <a:rPr lang="en-US" sz="2000" dirty="0" smtClean="0">
                <a:solidFill>
                  <a:srgbClr val="FF0000"/>
                </a:solidFill>
                <a:latin typeface="Times New Roman" pitchFamily="18" charset="0"/>
                <a:cs typeface="Times New Roman" pitchFamily="18" charset="0"/>
              </a:rPr>
              <a:t>Edge protection (Two  safety conditions) </a:t>
            </a:r>
          </a:p>
          <a:p>
            <a:pPr algn="l">
              <a:spcBef>
                <a:spcPts val="0"/>
              </a:spcBef>
            </a:pPr>
            <a:r>
              <a:rPr lang="en-US" sz="2000" dirty="0" smtClean="0">
                <a:latin typeface="Times New Roman" pitchFamily="18" charset="0"/>
                <a:cs typeface="Times New Roman" pitchFamily="18" charset="0"/>
              </a:rPr>
              <a:t>      		</a:t>
            </a:r>
            <a:r>
              <a:rPr lang="en-US" sz="2000" dirty="0" smtClean="0">
                <a:solidFill>
                  <a:srgbClr val="FF0000"/>
                </a:solidFill>
                <a:latin typeface="Times New Roman" pitchFamily="18" charset="0"/>
                <a:cs typeface="Times New Roman" pitchFamily="18" charset="0"/>
              </a:rPr>
              <a:t>[1] Make sure No edge within a group</a:t>
            </a:r>
          </a:p>
          <a:p>
            <a:pPr algn="l">
              <a:spcBef>
                <a:spcPts val="0"/>
              </a:spcBef>
            </a:pPr>
            <a:r>
              <a:rPr lang="en-US" sz="2000" dirty="0" smtClean="0">
                <a:latin typeface="Times New Roman" pitchFamily="18" charset="0"/>
                <a:cs typeface="Times New Roman" pitchFamily="18" charset="0"/>
              </a:rPr>
              <a:t>      		[2] Control the number of edges between groups</a:t>
            </a:r>
            <a:endParaRPr lang="en-US" sz="2000" dirty="0">
              <a:latin typeface="Times New Roman" pitchFamily="18" charset="0"/>
              <a:cs typeface="Times New Roman" pitchFamily="18" charset="0"/>
            </a:endParaRPr>
          </a:p>
        </p:txBody>
      </p:sp>
      <p:graphicFrame>
        <p:nvGraphicFramePr>
          <p:cNvPr id="68" name="Object 3"/>
          <p:cNvGraphicFramePr>
            <a:graphicFrameLocks noChangeAspect="1"/>
          </p:cNvGraphicFramePr>
          <p:nvPr/>
        </p:nvGraphicFramePr>
        <p:xfrm>
          <a:off x="7579083" y="2780928"/>
          <a:ext cx="1128712" cy="581025"/>
        </p:xfrm>
        <a:graphic>
          <a:graphicData uri="http://schemas.openxmlformats.org/presentationml/2006/ole">
            <p:oleObj spid="_x0000_s133123" name="Equation" r:id="rId5" imgW="774360" imgH="419040" progId="Equation.3">
              <p:embed/>
            </p:oleObj>
          </a:graphicData>
        </a:graphic>
      </p:graphicFrame>
      <p:sp>
        <p:nvSpPr>
          <p:cNvPr id="69" name="Cloud 68"/>
          <p:cNvSpPr/>
          <p:nvPr/>
        </p:nvSpPr>
        <p:spPr>
          <a:xfrm>
            <a:off x="304800" y="3962400"/>
            <a:ext cx="1447800" cy="2057400"/>
          </a:xfrm>
          <a:prstGeom prst="clou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i="1" dirty="0" smtClean="0">
                <a:solidFill>
                  <a:schemeClr val="tx2">
                    <a:lumMod val="60000"/>
                    <a:lumOff val="40000"/>
                  </a:schemeClr>
                </a:solidFill>
                <a:latin typeface="Times New Roman" pitchFamily="18" charset="0"/>
                <a:cs typeface="Times New Roman" pitchFamily="18" charset="0"/>
              </a:rPr>
              <a:t>… …</a:t>
            </a:r>
            <a:endParaRPr lang="en-US" sz="2000" i="1" dirty="0">
              <a:solidFill>
                <a:schemeClr val="tx2">
                  <a:lumMod val="60000"/>
                  <a:lumOff val="40000"/>
                </a:schemeClr>
              </a:solidFill>
              <a:latin typeface="Times New Roman" pitchFamily="18" charset="0"/>
              <a:cs typeface="Times New Roman" pitchFamily="18" charset="0"/>
            </a:endParaRPr>
          </a:p>
        </p:txBody>
      </p:sp>
      <p:sp>
        <p:nvSpPr>
          <p:cNvPr id="70" name="Oval 69"/>
          <p:cNvSpPr/>
          <p:nvPr/>
        </p:nvSpPr>
        <p:spPr>
          <a:xfrm>
            <a:off x="2057400" y="4038600"/>
            <a:ext cx="152400" cy="1524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71" name="Oval 70"/>
          <p:cNvSpPr/>
          <p:nvPr/>
        </p:nvSpPr>
        <p:spPr>
          <a:xfrm>
            <a:off x="2438400" y="3352800"/>
            <a:ext cx="152400" cy="1524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Times New Roman" pitchFamily="18" charset="0"/>
              <a:cs typeface="Times New Roman" pitchFamily="18" charset="0"/>
            </a:endParaRPr>
          </a:p>
        </p:txBody>
      </p:sp>
      <p:sp>
        <p:nvSpPr>
          <p:cNvPr id="72" name="Oval 71"/>
          <p:cNvSpPr/>
          <p:nvPr/>
        </p:nvSpPr>
        <p:spPr>
          <a:xfrm>
            <a:off x="2971800" y="3962400"/>
            <a:ext cx="152400" cy="1524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73" name="Oval 72"/>
          <p:cNvSpPr/>
          <p:nvPr/>
        </p:nvSpPr>
        <p:spPr>
          <a:xfrm>
            <a:off x="2209800" y="4876800"/>
            <a:ext cx="152400" cy="152400"/>
          </a:xfrm>
          <a:prstGeom prst="ellips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74" name="Oval 73"/>
          <p:cNvSpPr/>
          <p:nvPr/>
        </p:nvSpPr>
        <p:spPr>
          <a:xfrm>
            <a:off x="3124200" y="5638800"/>
            <a:ext cx="152400" cy="152400"/>
          </a:xfrm>
          <a:prstGeom prst="ellips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Times New Roman" pitchFamily="18" charset="0"/>
              <a:cs typeface="Times New Roman" pitchFamily="18" charset="0"/>
            </a:endParaRPr>
          </a:p>
        </p:txBody>
      </p:sp>
      <p:sp>
        <p:nvSpPr>
          <p:cNvPr id="75" name="Oval 74"/>
          <p:cNvSpPr/>
          <p:nvPr/>
        </p:nvSpPr>
        <p:spPr>
          <a:xfrm>
            <a:off x="2895600" y="5105400"/>
            <a:ext cx="152400" cy="152400"/>
          </a:xfrm>
          <a:prstGeom prst="ellips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cxnSp>
        <p:nvCxnSpPr>
          <p:cNvPr id="76" name="Straight Connector 75"/>
          <p:cNvCxnSpPr>
            <a:endCxn id="70" idx="2"/>
          </p:cNvCxnSpPr>
          <p:nvPr/>
        </p:nvCxnSpPr>
        <p:spPr>
          <a:xfrm flipV="1">
            <a:off x="1676400" y="4114800"/>
            <a:ext cx="381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a:stCxn id="70" idx="4"/>
            <a:endCxn id="73" idx="0"/>
          </p:cNvCxnSpPr>
          <p:nvPr/>
        </p:nvCxnSpPr>
        <p:spPr>
          <a:xfrm rot="16200000" flipH="1">
            <a:off x="1866900" y="4457700"/>
            <a:ext cx="6858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a:stCxn id="75" idx="0"/>
            <a:endCxn id="70" idx="5"/>
          </p:cNvCxnSpPr>
          <p:nvPr/>
        </p:nvCxnSpPr>
        <p:spPr>
          <a:xfrm rot="16200000" flipV="1">
            <a:off x="2111282" y="4244882"/>
            <a:ext cx="936718" cy="784318"/>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a:endCxn id="74" idx="2"/>
          </p:cNvCxnSpPr>
          <p:nvPr/>
        </p:nvCxnSpPr>
        <p:spPr>
          <a:xfrm>
            <a:off x="1600200" y="5334000"/>
            <a:ext cx="1524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0" name="Straight Connector 79"/>
          <p:cNvCxnSpPr>
            <a:stCxn id="72" idx="4"/>
            <a:endCxn id="74" idx="0"/>
          </p:cNvCxnSpPr>
          <p:nvPr/>
        </p:nvCxnSpPr>
        <p:spPr>
          <a:xfrm rot="16200000" flipH="1">
            <a:off x="2362200" y="4800600"/>
            <a:ext cx="1524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1" name="Straight Connector 80"/>
          <p:cNvCxnSpPr>
            <a:stCxn id="71" idx="2"/>
          </p:cNvCxnSpPr>
          <p:nvPr/>
        </p:nvCxnSpPr>
        <p:spPr>
          <a:xfrm rot="10800000" flipV="1">
            <a:off x="1600200" y="3429000"/>
            <a:ext cx="838200" cy="685800"/>
          </a:xfrm>
          <a:prstGeom prst="line">
            <a:avLst/>
          </a:prstGeom>
        </p:spPr>
        <p:style>
          <a:lnRef idx="1">
            <a:schemeClr val="accent1"/>
          </a:lnRef>
          <a:fillRef idx="0">
            <a:schemeClr val="accent1"/>
          </a:fillRef>
          <a:effectRef idx="0">
            <a:schemeClr val="accent1"/>
          </a:effectRef>
          <a:fontRef idx="minor">
            <a:schemeClr val="tx1"/>
          </a:fontRef>
        </p:style>
      </p:cxnSp>
      <p:sp>
        <p:nvSpPr>
          <p:cNvPr id="82" name="TextBox 81"/>
          <p:cNvSpPr txBox="1"/>
          <p:nvPr/>
        </p:nvSpPr>
        <p:spPr>
          <a:xfrm>
            <a:off x="1676400" y="3505200"/>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0</a:t>
            </a:r>
            <a:endParaRPr lang="en-US" sz="2000" dirty="0">
              <a:latin typeface="Times New Roman" pitchFamily="18" charset="0"/>
              <a:cs typeface="Times New Roman" pitchFamily="18" charset="0"/>
            </a:endParaRPr>
          </a:p>
        </p:txBody>
      </p:sp>
      <p:sp>
        <p:nvSpPr>
          <p:cNvPr id="83" name="TextBox 82"/>
          <p:cNvSpPr txBox="1"/>
          <p:nvPr/>
        </p:nvSpPr>
        <p:spPr>
          <a:xfrm>
            <a:off x="1664825" y="396731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0</a:t>
            </a:r>
            <a:endParaRPr lang="en-US" sz="2000" dirty="0">
              <a:latin typeface="Times New Roman" pitchFamily="18" charset="0"/>
              <a:cs typeface="Times New Roman" pitchFamily="18" charset="0"/>
            </a:endParaRPr>
          </a:p>
        </p:txBody>
      </p:sp>
      <p:sp>
        <p:nvSpPr>
          <p:cNvPr id="84" name="TextBox 83"/>
          <p:cNvSpPr txBox="1"/>
          <p:nvPr/>
        </p:nvSpPr>
        <p:spPr>
          <a:xfrm>
            <a:off x="1905000" y="435506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1</a:t>
            </a:r>
            <a:endParaRPr lang="en-US" sz="2000" dirty="0">
              <a:latin typeface="Times New Roman" pitchFamily="18" charset="0"/>
              <a:cs typeface="Times New Roman" pitchFamily="18" charset="0"/>
            </a:endParaRPr>
          </a:p>
        </p:txBody>
      </p:sp>
      <p:sp>
        <p:nvSpPr>
          <p:cNvPr id="85" name="TextBox 84"/>
          <p:cNvSpPr txBox="1"/>
          <p:nvPr/>
        </p:nvSpPr>
        <p:spPr>
          <a:xfrm>
            <a:off x="2438400" y="420266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1</a:t>
            </a:r>
            <a:endParaRPr lang="en-US" sz="2000" dirty="0">
              <a:latin typeface="Times New Roman" pitchFamily="18" charset="0"/>
              <a:cs typeface="Times New Roman" pitchFamily="18" charset="0"/>
            </a:endParaRPr>
          </a:p>
        </p:txBody>
      </p:sp>
      <p:sp>
        <p:nvSpPr>
          <p:cNvPr id="86" name="TextBox 85"/>
          <p:cNvSpPr txBox="1"/>
          <p:nvPr/>
        </p:nvSpPr>
        <p:spPr>
          <a:xfrm>
            <a:off x="2286000" y="519326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1</a:t>
            </a:r>
            <a:endParaRPr lang="en-US" sz="2000" dirty="0">
              <a:latin typeface="Times New Roman" pitchFamily="18" charset="0"/>
              <a:cs typeface="Times New Roman" pitchFamily="18" charset="0"/>
            </a:endParaRPr>
          </a:p>
        </p:txBody>
      </p:sp>
      <p:sp>
        <p:nvSpPr>
          <p:cNvPr id="87" name="TextBox 86"/>
          <p:cNvSpPr txBox="1"/>
          <p:nvPr/>
        </p:nvSpPr>
        <p:spPr>
          <a:xfrm>
            <a:off x="3124200" y="4648200"/>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0</a:t>
            </a:r>
            <a:endParaRPr lang="en-US" sz="2000" dirty="0">
              <a:latin typeface="Times New Roman" pitchFamily="18" charset="0"/>
              <a:cs typeface="Times New Roman" pitchFamily="18" charset="0"/>
            </a:endParaRPr>
          </a:p>
        </p:txBody>
      </p:sp>
      <p:sp>
        <p:nvSpPr>
          <p:cNvPr id="88" name="Freeform 87"/>
          <p:cNvSpPr/>
          <p:nvPr/>
        </p:nvSpPr>
        <p:spPr>
          <a:xfrm>
            <a:off x="2002420" y="4734046"/>
            <a:ext cx="1603684" cy="1273215"/>
          </a:xfrm>
          <a:custGeom>
            <a:avLst/>
            <a:gdLst>
              <a:gd name="connsiteX0" fmla="*/ 1423686 w 1603684"/>
              <a:gd name="connsiteY0" fmla="*/ 347240 h 1273215"/>
              <a:gd name="connsiteX1" fmla="*/ 1238491 w 1603684"/>
              <a:gd name="connsiteY1" fmla="*/ 219919 h 1273215"/>
              <a:gd name="connsiteX2" fmla="*/ 1145894 w 1603684"/>
              <a:gd name="connsiteY2" fmla="*/ 150470 h 1273215"/>
              <a:gd name="connsiteX3" fmla="*/ 1030147 w 1603684"/>
              <a:gd name="connsiteY3" fmla="*/ 92597 h 1273215"/>
              <a:gd name="connsiteX4" fmla="*/ 937550 w 1603684"/>
              <a:gd name="connsiteY4" fmla="*/ 46298 h 1273215"/>
              <a:gd name="connsiteX5" fmla="*/ 914400 w 1603684"/>
              <a:gd name="connsiteY5" fmla="*/ 23149 h 1273215"/>
              <a:gd name="connsiteX6" fmla="*/ 844952 w 1603684"/>
              <a:gd name="connsiteY6" fmla="*/ 0 h 1273215"/>
              <a:gd name="connsiteX7" fmla="*/ 254643 w 1603684"/>
              <a:gd name="connsiteY7" fmla="*/ 23149 h 1273215"/>
              <a:gd name="connsiteX8" fmla="*/ 162046 w 1603684"/>
              <a:gd name="connsiteY8" fmla="*/ 57873 h 1273215"/>
              <a:gd name="connsiteX9" fmla="*/ 127322 w 1603684"/>
              <a:gd name="connsiteY9" fmla="*/ 69448 h 1273215"/>
              <a:gd name="connsiteX10" fmla="*/ 81023 w 1603684"/>
              <a:gd name="connsiteY10" fmla="*/ 127321 h 1273215"/>
              <a:gd name="connsiteX11" fmla="*/ 69448 w 1603684"/>
              <a:gd name="connsiteY11" fmla="*/ 162045 h 1273215"/>
              <a:gd name="connsiteX12" fmla="*/ 46299 w 1603684"/>
              <a:gd name="connsiteY12" fmla="*/ 208344 h 1273215"/>
              <a:gd name="connsiteX13" fmla="*/ 34724 w 1603684"/>
              <a:gd name="connsiteY13" fmla="*/ 254643 h 1273215"/>
              <a:gd name="connsiteX14" fmla="*/ 11575 w 1603684"/>
              <a:gd name="connsiteY14" fmla="*/ 289367 h 1273215"/>
              <a:gd name="connsiteX15" fmla="*/ 0 w 1603684"/>
              <a:gd name="connsiteY15" fmla="*/ 324091 h 1273215"/>
              <a:gd name="connsiteX16" fmla="*/ 11575 w 1603684"/>
              <a:gd name="connsiteY16" fmla="*/ 555584 h 1273215"/>
              <a:gd name="connsiteX17" fmla="*/ 34724 w 1603684"/>
              <a:gd name="connsiteY17" fmla="*/ 590308 h 1273215"/>
              <a:gd name="connsiteX18" fmla="*/ 92598 w 1603684"/>
              <a:gd name="connsiteY18" fmla="*/ 636607 h 1273215"/>
              <a:gd name="connsiteX19" fmla="*/ 162046 w 1603684"/>
              <a:gd name="connsiteY19" fmla="*/ 659757 h 1273215"/>
              <a:gd name="connsiteX20" fmla="*/ 266218 w 1603684"/>
              <a:gd name="connsiteY20" fmla="*/ 752354 h 1273215"/>
              <a:gd name="connsiteX21" fmla="*/ 312517 w 1603684"/>
              <a:gd name="connsiteY21" fmla="*/ 798653 h 1273215"/>
              <a:gd name="connsiteX22" fmla="*/ 358815 w 1603684"/>
              <a:gd name="connsiteY22" fmla="*/ 833377 h 1273215"/>
              <a:gd name="connsiteX23" fmla="*/ 428264 w 1603684"/>
              <a:gd name="connsiteY23" fmla="*/ 914400 h 1273215"/>
              <a:gd name="connsiteX24" fmla="*/ 486137 w 1603684"/>
              <a:gd name="connsiteY24" fmla="*/ 960698 h 1273215"/>
              <a:gd name="connsiteX25" fmla="*/ 567160 w 1603684"/>
              <a:gd name="connsiteY25" fmla="*/ 1030146 h 1273215"/>
              <a:gd name="connsiteX26" fmla="*/ 659757 w 1603684"/>
              <a:gd name="connsiteY26" fmla="*/ 1122744 h 1273215"/>
              <a:gd name="connsiteX27" fmla="*/ 682907 w 1603684"/>
              <a:gd name="connsiteY27" fmla="*/ 1169043 h 1273215"/>
              <a:gd name="connsiteX28" fmla="*/ 717631 w 1603684"/>
              <a:gd name="connsiteY28" fmla="*/ 1192192 h 1273215"/>
              <a:gd name="connsiteX29" fmla="*/ 810228 w 1603684"/>
              <a:gd name="connsiteY29" fmla="*/ 1261640 h 1273215"/>
              <a:gd name="connsiteX30" fmla="*/ 844952 w 1603684"/>
              <a:gd name="connsiteY30" fmla="*/ 1273215 h 1273215"/>
              <a:gd name="connsiteX31" fmla="*/ 1145894 w 1603684"/>
              <a:gd name="connsiteY31" fmla="*/ 1261640 h 1273215"/>
              <a:gd name="connsiteX32" fmla="*/ 1296365 w 1603684"/>
              <a:gd name="connsiteY32" fmla="*/ 1250065 h 1273215"/>
              <a:gd name="connsiteX33" fmla="*/ 1435261 w 1603684"/>
              <a:gd name="connsiteY33" fmla="*/ 1157468 h 1273215"/>
              <a:gd name="connsiteX34" fmla="*/ 1504709 w 1603684"/>
              <a:gd name="connsiteY34" fmla="*/ 1088020 h 1273215"/>
              <a:gd name="connsiteX35" fmla="*/ 1562583 w 1603684"/>
              <a:gd name="connsiteY35" fmla="*/ 995422 h 1273215"/>
              <a:gd name="connsiteX36" fmla="*/ 1585732 w 1603684"/>
              <a:gd name="connsiteY36" fmla="*/ 960698 h 1273215"/>
              <a:gd name="connsiteX37" fmla="*/ 1574157 w 1603684"/>
              <a:gd name="connsiteY37" fmla="*/ 590308 h 1273215"/>
              <a:gd name="connsiteX38" fmla="*/ 1527858 w 1603684"/>
              <a:gd name="connsiteY38" fmla="*/ 520860 h 1273215"/>
              <a:gd name="connsiteX39" fmla="*/ 1481560 w 1603684"/>
              <a:gd name="connsiteY39" fmla="*/ 451412 h 1273215"/>
              <a:gd name="connsiteX40" fmla="*/ 1458410 w 1603684"/>
              <a:gd name="connsiteY40" fmla="*/ 358815 h 1273215"/>
              <a:gd name="connsiteX41" fmla="*/ 1423686 w 1603684"/>
              <a:gd name="connsiteY41" fmla="*/ 347240 h 12732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603684" h="1273215">
                <a:moveTo>
                  <a:pt x="1423686" y="347240"/>
                </a:moveTo>
                <a:cubicBezTo>
                  <a:pt x="1387033" y="324091"/>
                  <a:pt x="1291461" y="272892"/>
                  <a:pt x="1238491" y="219919"/>
                </a:cubicBezTo>
                <a:cubicBezTo>
                  <a:pt x="1205936" y="187363"/>
                  <a:pt x="1198247" y="176646"/>
                  <a:pt x="1145894" y="150470"/>
                </a:cubicBezTo>
                <a:cubicBezTo>
                  <a:pt x="1107312" y="131179"/>
                  <a:pt x="1066039" y="116524"/>
                  <a:pt x="1030147" y="92597"/>
                </a:cubicBezTo>
                <a:cubicBezTo>
                  <a:pt x="978135" y="57923"/>
                  <a:pt x="1008339" y="74615"/>
                  <a:pt x="937550" y="46298"/>
                </a:cubicBezTo>
                <a:cubicBezTo>
                  <a:pt x="929833" y="38582"/>
                  <a:pt x="924161" y="28029"/>
                  <a:pt x="914400" y="23149"/>
                </a:cubicBezTo>
                <a:cubicBezTo>
                  <a:pt x="892575" y="12237"/>
                  <a:pt x="844952" y="0"/>
                  <a:pt x="844952" y="0"/>
                </a:cubicBezTo>
                <a:cubicBezTo>
                  <a:pt x="747906" y="2854"/>
                  <a:pt x="401104" y="9200"/>
                  <a:pt x="254643" y="23149"/>
                </a:cubicBezTo>
                <a:cubicBezTo>
                  <a:pt x="208919" y="27504"/>
                  <a:pt x="203795" y="39981"/>
                  <a:pt x="162046" y="57873"/>
                </a:cubicBezTo>
                <a:cubicBezTo>
                  <a:pt x="150832" y="62679"/>
                  <a:pt x="138897" y="65590"/>
                  <a:pt x="127322" y="69448"/>
                </a:cubicBezTo>
                <a:cubicBezTo>
                  <a:pt x="105788" y="90981"/>
                  <a:pt x="95625" y="98116"/>
                  <a:pt x="81023" y="127321"/>
                </a:cubicBezTo>
                <a:cubicBezTo>
                  <a:pt x="75567" y="138234"/>
                  <a:pt x="74254" y="150831"/>
                  <a:pt x="69448" y="162045"/>
                </a:cubicBezTo>
                <a:cubicBezTo>
                  <a:pt x="62651" y="177904"/>
                  <a:pt x="52357" y="192188"/>
                  <a:pt x="46299" y="208344"/>
                </a:cubicBezTo>
                <a:cubicBezTo>
                  <a:pt x="40713" y="223239"/>
                  <a:pt x="40990" y="240021"/>
                  <a:pt x="34724" y="254643"/>
                </a:cubicBezTo>
                <a:cubicBezTo>
                  <a:pt x="29244" y="267429"/>
                  <a:pt x="17796" y="276925"/>
                  <a:pt x="11575" y="289367"/>
                </a:cubicBezTo>
                <a:cubicBezTo>
                  <a:pt x="6119" y="300280"/>
                  <a:pt x="3858" y="312516"/>
                  <a:pt x="0" y="324091"/>
                </a:cubicBezTo>
                <a:cubicBezTo>
                  <a:pt x="3858" y="401255"/>
                  <a:pt x="1582" y="478972"/>
                  <a:pt x="11575" y="555584"/>
                </a:cubicBezTo>
                <a:cubicBezTo>
                  <a:pt x="13374" y="569378"/>
                  <a:pt x="26034" y="579445"/>
                  <a:pt x="34724" y="590308"/>
                </a:cubicBezTo>
                <a:cubicBezTo>
                  <a:pt x="47994" y="606896"/>
                  <a:pt x="73927" y="628309"/>
                  <a:pt x="92598" y="636607"/>
                </a:cubicBezTo>
                <a:cubicBezTo>
                  <a:pt x="114896" y="646517"/>
                  <a:pt x="162046" y="659757"/>
                  <a:pt x="162046" y="659757"/>
                </a:cubicBezTo>
                <a:cubicBezTo>
                  <a:pt x="329901" y="827612"/>
                  <a:pt x="129969" y="633137"/>
                  <a:pt x="266218" y="752354"/>
                </a:cubicBezTo>
                <a:cubicBezTo>
                  <a:pt x="282643" y="766726"/>
                  <a:pt x="296092" y="784281"/>
                  <a:pt x="312517" y="798653"/>
                </a:cubicBezTo>
                <a:cubicBezTo>
                  <a:pt x="327035" y="811356"/>
                  <a:pt x="345174" y="819736"/>
                  <a:pt x="358815" y="833377"/>
                </a:cubicBezTo>
                <a:cubicBezTo>
                  <a:pt x="412925" y="887487"/>
                  <a:pt x="387206" y="879208"/>
                  <a:pt x="428264" y="914400"/>
                </a:cubicBezTo>
                <a:cubicBezTo>
                  <a:pt x="447021" y="930477"/>
                  <a:pt x="468668" y="943229"/>
                  <a:pt x="486137" y="960698"/>
                </a:cubicBezTo>
                <a:cubicBezTo>
                  <a:pt x="560278" y="1034839"/>
                  <a:pt x="499013" y="1007432"/>
                  <a:pt x="567160" y="1030146"/>
                </a:cubicBezTo>
                <a:cubicBezTo>
                  <a:pt x="598026" y="1061012"/>
                  <a:pt x="640235" y="1083702"/>
                  <a:pt x="659757" y="1122744"/>
                </a:cubicBezTo>
                <a:cubicBezTo>
                  <a:pt x="667474" y="1138177"/>
                  <a:pt x="671861" y="1155788"/>
                  <a:pt x="682907" y="1169043"/>
                </a:cubicBezTo>
                <a:cubicBezTo>
                  <a:pt x="691813" y="1179730"/>
                  <a:pt x="706502" y="1183845"/>
                  <a:pt x="717631" y="1192192"/>
                </a:cubicBezTo>
                <a:cubicBezTo>
                  <a:pt x="734672" y="1204973"/>
                  <a:pt x="784057" y="1248554"/>
                  <a:pt x="810228" y="1261640"/>
                </a:cubicBezTo>
                <a:cubicBezTo>
                  <a:pt x="821141" y="1267096"/>
                  <a:pt x="833377" y="1269357"/>
                  <a:pt x="844952" y="1273215"/>
                </a:cubicBezTo>
                <a:lnTo>
                  <a:pt x="1145894" y="1261640"/>
                </a:lnTo>
                <a:cubicBezTo>
                  <a:pt x="1196133" y="1259064"/>
                  <a:pt x="1247995" y="1263885"/>
                  <a:pt x="1296365" y="1250065"/>
                </a:cubicBezTo>
                <a:cubicBezTo>
                  <a:pt x="1310394" y="1246057"/>
                  <a:pt x="1410155" y="1180063"/>
                  <a:pt x="1435261" y="1157468"/>
                </a:cubicBezTo>
                <a:cubicBezTo>
                  <a:pt x="1459595" y="1135567"/>
                  <a:pt x="1504709" y="1088020"/>
                  <a:pt x="1504709" y="1088020"/>
                </a:cubicBezTo>
                <a:cubicBezTo>
                  <a:pt x="1532257" y="1005374"/>
                  <a:pt x="1507555" y="1032108"/>
                  <a:pt x="1562583" y="995422"/>
                </a:cubicBezTo>
                <a:cubicBezTo>
                  <a:pt x="1570299" y="983847"/>
                  <a:pt x="1583168" y="974371"/>
                  <a:pt x="1585732" y="960698"/>
                </a:cubicBezTo>
                <a:cubicBezTo>
                  <a:pt x="1603684" y="864951"/>
                  <a:pt x="1601513" y="672379"/>
                  <a:pt x="1574157" y="590308"/>
                </a:cubicBezTo>
                <a:cubicBezTo>
                  <a:pt x="1552022" y="523898"/>
                  <a:pt x="1578436" y="585888"/>
                  <a:pt x="1527858" y="520860"/>
                </a:cubicBezTo>
                <a:cubicBezTo>
                  <a:pt x="1510777" y="498899"/>
                  <a:pt x="1481560" y="451412"/>
                  <a:pt x="1481560" y="451412"/>
                </a:cubicBezTo>
                <a:cubicBezTo>
                  <a:pt x="1479070" y="438963"/>
                  <a:pt x="1469088" y="376612"/>
                  <a:pt x="1458410" y="358815"/>
                </a:cubicBezTo>
                <a:cubicBezTo>
                  <a:pt x="1442883" y="332937"/>
                  <a:pt x="1460339" y="370389"/>
                  <a:pt x="1423686" y="347240"/>
                </a:cubicBezTo>
                <a:close/>
              </a:path>
            </a:pathLst>
          </a:cu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Times New Roman" pitchFamily="18" charset="0"/>
              <a:cs typeface="Times New Roman" pitchFamily="18" charset="0"/>
            </a:endParaRPr>
          </a:p>
        </p:txBody>
      </p:sp>
      <p:sp>
        <p:nvSpPr>
          <p:cNvPr id="89" name="TextBox 88"/>
          <p:cNvSpPr txBox="1"/>
          <p:nvPr/>
        </p:nvSpPr>
        <p:spPr>
          <a:xfrm>
            <a:off x="228600" y="3048000"/>
            <a:ext cx="914400" cy="400110"/>
          </a:xfrm>
          <a:prstGeom prst="rect">
            <a:avLst/>
          </a:prstGeom>
          <a:noFill/>
        </p:spPr>
        <p:txBody>
          <a:bodyPr wrap="square" rtlCol="0">
            <a:spAutoFit/>
          </a:bodyPr>
          <a:lstStyle/>
          <a:p>
            <a:r>
              <a:rPr lang="en-US" sz="2000" i="1" dirty="0" smtClean="0">
                <a:latin typeface="Times New Roman" pitchFamily="18" charset="0"/>
                <a:cs typeface="Times New Roman" pitchFamily="18" charset="0"/>
              </a:rPr>
              <a:t>k=3</a:t>
            </a:r>
            <a:endParaRPr lang="en-US" sz="2000" i="1" dirty="0">
              <a:latin typeface="Times New Roman" pitchFamily="18" charset="0"/>
              <a:cs typeface="Times New Roman" pitchFamily="18" charset="0"/>
            </a:endParaRPr>
          </a:p>
        </p:txBody>
      </p:sp>
      <p:sp>
        <p:nvSpPr>
          <p:cNvPr id="90" name="TextBox 89"/>
          <p:cNvSpPr txBox="1"/>
          <p:nvPr/>
        </p:nvSpPr>
        <p:spPr>
          <a:xfrm>
            <a:off x="179512" y="3356992"/>
            <a:ext cx="1066800" cy="630942"/>
          </a:xfrm>
          <a:prstGeom prst="rect">
            <a:avLst/>
          </a:prstGeom>
          <a:noFill/>
        </p:spPr>
        <p:txBody>
          <a:bodyPr wrap="square" rtlCol="0">
            <a:spAutoFit/>
          </a:bodyPr>
          <a:lstStyle/>
          <a:p>
            <a:r>
              <a:rPr lang="en-US" sz="1400" i="1" dirty="0" smtClean="0">
                <a:latin typeface="Times New Roman" pitchFamily="18" charset="0"/>
                <a:cs typeface="Times New Roman" pitchFamily="18" charset="0"/>
              </a:rPr>
              <a:t>0: friend</a:t>
            </a:r>
          </a:p>
          <a:p>
            <a:r>
              <a:rPr lang="en-US" sz="1400" i="1" dirty="0" smtClean="0">
                <a:latin typeface="Times New Roman" pitchFamily="18" charset="0"/>
                <a:cs typeface="Times New Roman" pitchFamily="18" charset="0"/>
              </a:rPr>
              <a:t>1: family</a:t>
            </a:r>
            <a:endParaRPr lang="en-US" sz="1400" i="1" dirty="0">
              <a:latin typeface="Times New Roman" pitchFamily="18" charset="0"/>
              <a:cs typeface="Times New Roman" pitchFamily="18" charset="0"/>
            </a:endParaRPr>
          </a:p>
        </p:txBody>
      </p:sp>
      <p:sp>
        <p:nvSpPr>
          <p:cNvPr id="91" name="Freeform 90"/>
          <p:cNvSpPr/>
          <p:nvPr/>
        </p:nvSpPr>
        <p:spPr>
          <a:xfrm>
            <a:off x="1886673" y="3186897"/>
            <a:ext cx="1689904" cy="1246207"/>
          </a:xfrm>
          <a:custGeom>
            <a:avLst/>
            <a:gdLst>
              <a:gd name="connsiteX0" fmla="*/ 671332 w 1689904"/>
              <a:gd name="connsiteY0" fmla="*/ 7716 h 1246207"/>
              <a:gd name="connsiteX1" fmla="*/ 544011 w 1689904"/>
              <a:gd name="connsiteY1" fmla="*/ 54014 h 1246207"/>
              <a:gd name="connsiteX2" fmla="*/ 486137 w 1689904"/>
              <a:gd name="connsiteY2" fmla="*/ 77164 h 1246207"/>
              <a:gd name="connsiteX3" fmla="*/ 451413 w 1689904"/>
              <a:gd name="connsiteY3" fmla="*/ 111888 h 1246207"/>
              <a:gd name="connsiteX4" fmla="*/ 381965 w 1689904"/>
              <a:gd name="connsiteY4" fmla="*/ 158187 h 1246207"/>
              <a:gd name="connsiteX5" fmla="*/ 347241 w 1689904"/>
              <a:gd name="connsiteY5" fmla="*/ 181336 h 1246207"/>
              <a:gd name="connsiteX6" fmla="*/ 254643 w 1689904"/>
              <a:gd name="connsiteY6" fmla="*/ 204485 h 1246207"/>
              <a:gd name="connsiteX7" fmla="*/ 208345 w 1689904"/>
              <a:gd name="connsiteY7" fmla="*/ 273933 h 1246207"/>
              <a:gd name="connsiteX8" fmla="*/ 185195 w 1689904"/>
              <a:gd name="connsiteY8" fmla="*/ 308657 h 1246207"/>
              <a:gd name="connsiteX9" fmla="*/ 173621 w 1689904"/>
              <a:gd name="connsiteY9" fmla="*/ 343381 h 1246207"/>
              <a:gd name="connsiteX10" fmla="*/ 150471 w 1689904"/>
              <a:gd name="connsiteY10" fmla="*/ 470703 h 1246207"/>
              <a:gd name="connsiteX11" fmla="*/ 115747 w 1689904"/>
              <a:gd name="connsiteY11" fmla="*/ 505427 h 1246207"/>
              <a:gd name="connsiteX12" fmla="*/ 57874 w 1689904"/>
              <a:gd name="connsiteY12" fmla="*/ 598025 h 1246207"/>
              <a:gd name="connsiteX13" fmla="*/ 34724 w 1689904"/>
              <a:gd name="connsiteY13" fmla="*/ 621174 h 1246207"/>
              <a:gd name="connsiteX14" fmla="*/ 23150 w 1689904"/>
              <a:gd name="connsiteY14" fmla="*/ 725346 h 1246207"/>
              <a:gd name="connsiteX15" fmla="*/ 11575 w 1689904"/>
              <a:gd name="connsiteY15" fmla="*/ 817944 h 1246207"/>
              <a:gd name="connsiteX16" fmla="*/ 0 w 1689904"/>
              <a:gd name="connsiteY16" fmla="*/ 852668 h 1246207"/>
              <a:gd name="connsiteX17" fmla="*/ 23150 w 1689904"/>
              <a:gd name="connsiteY17" fmla="*/ 1165184 h 1246207"/>
              <a:gd name="connsiteX18" fmla="*/ 46299 w 1689904"/>
              <a:gd name="connsiteY18" fmla="*/ 1199908 h 1246207"/>
              <a:gd name="connsiteX19" fmla="*/ 92598 w 1689904"/>
              <a:gd name="connsiteY19" fmla="*/ 1246207 h 1246207"/>
              <a:gd name="connsiteX20" fmla="*/ 266218 w 1689904"/>
              <a:gd name="connsiteY20" fmla="*/ 1223057 h 1246207"/>
              <a:gd name="connsiteX21" fmla="*/ 416689 w 1689904"/>
              <a:gd name="connsiteY21" fmla="*/ 1211483 h 1246207"/>
              <a:gd name="connsiteX22" fmla="*/ 509286 w 1689904"/>
              <a:gd name="connsiteY22" fmla="*/ 1130460 h 1246207"/>
              <a:gd name="connsiteX23" fmla="*/ 532436 w 1689904"/>
              <a:gd name="connsiteY23" fmla="*/ 1107311 h 1246207"/>
              <a:gd name="connsiteX24" fmla="*/ 555585 w 1689904"/>
              <a:gd name="connsiteY24" fmla="*/ 1072587 h 1246207"/>
              <a:gd name="connsiteX25" fmla="*/ 648183 w 1689904"/>
              <a:gd name="connsiteY25" fmla="*/ 1049437 h 1246207"/>
              <a:gd name="connsiteX26" fmla="*/ 1342664 w 1689904"/>
              <a:gd name="connsiteY26" fmla="*/ 1037862 h 1246207"/>
              <a:gd name="connsiteX27" fmla="*/ 1388962 w 1689904"/>
              <a:gd name="connsiteY27" fmla="*/ 1026288 h 1246207"/>
              <a:gd name="connsiteX28" fmla="*/ 1574157 w 1689904"/>
              <a:gd name="connsiteY28" fmla="*/ 1014713 h 1246207"/>
              <a:gd name="connsiteX29" fmla="*/ 1678330 w 1689904"/>
              <a:gd name="connsiteY29" fmla="*/ 979989 h 1246207"/>
              <a:gd name="connsiteX30" fmla="*/ 1689904 w 1689904"/>
              <a:gd name="connsiteY30" fmla="*/ 945265 h 1246207"/>
              <a:gd name="connsiteX31" fmla="*/ 1655180 w 1689904"/>
              <a:gd name="connsiteY31" fmla="*/ 806369 h 1246207"/>
              <a:gd name="connsiteX32" fmla="*/ 1632031 w 1689904"/>
              <a:gd name="connsiteY32" fmla="*/ 644323 h 1246207"/>
              <a:gd name="connsiteX33" fmla="*/ 1620456 w 1689904"/>
              <a:gd name="connsiteY33" fmla="*/ 586450 h 1246207"/>
              <a:gd name="connsiteX34" fmla="*/ 1562583 w 1689904"/>
              <a:gd name="connsiteY34" fmla="*/ 493852 h 1246207"/>
              <a:gd name="connsiteX35" fmla="*/ 1493135 w 1689904"/>
              <a:gd name="connsiteY35" fmla="*/ 378106 h 1246207"/>
              <a:gd name="connsiteX36" fmla="*/ 1469985 w 1689904"/>
              <a:gd name="connsiteY36" fmla="*/ 331807 h 1246207"/>
              <a:gd name="connsiteX37" fmla="*/ 1435261 w 1689904"/>
              <a:gd name="connsiteY37" fmla="*/ 308657 h 1246207"/>
              <a:gd name="connsiteX38" fmla="*/ 1377388 w 1689904"/>
              <a:gd name="connsiteY38" fmla="*/ 250784 h 1246207"/>
              <a:gd name="connsiteX39" fmla="*/ 1331089 w 1689904"/>
              <a:gd name="connsiteY39" fmla="*/ 204485 h 1246207"/>
              <a:gd name="connsiteX40" fmla="*/ 1284790 w 1689904"/>
              <a:gd name="connsiteY40" fmla="*/ 169761 h 1246207"/>
              <a:gd name="connsiteX41" fmla="*/ 1250066 w 1689904"/>
              <a:gd name="connsiteY41" fmla="*/ 135037 h 1246207"/>
              <a:gd name="connsiteX42" fmla="*/ 1192193 w 1689904"/>
              <a:gd name="connsiteY42" fmla="*/ 100313 h 1246207"/>
              <a:gd name="connsiteX43" fmla="*/ 1122745 w 1689904"/>
              <a:gd name="connsiteY43" fmla="*/ 77164 h 1246207"/>
              <a:gd name="connsiteX44" fmla="*/ 1099595 w 1689904"/>
              <a:gd name="connsiteY44" fmla="*/ 42440 h 1246207"/>
              <a:gd name="connsiteX45" fmla="*/ 972274 w 1689904"/>
              <a:gd name="connsiteY45" fmla="*/ 7716 h 1246207"/>
              <a:gd name="connsiteX46" fmla="*/ 671332 w 1689904"/>
              <a:gd name="connsiteY46" fmla="*/ 7716 h 1246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1689904" h="1246207">
                <a:moveTo>
                  <a:pt x="671332" y="7716"/>
                </a:moveTo>
                <a:cubicBezTo>
                  <a:pt x="599955" y="15432"/>
                  <a:pt x="586295" y="38158"/>
                  <a:pt x="544011" y="54014"/>
                </a:cubicBezTo>
                <a:cubicBezTo>
                  <a:pt x="524556" y="61309"/>
                  <a:pt x="503756" y="66152"/>
                  <a:pt x="486137" y="77164"/>
                </a:cubicBezTo>
                <a:cubicBezTo>
                  <a:pt x="472256" y="85840"/>
                  <a:pt x="464334" y="101838"/>
                  <a:pt x="451413" y="111888"/>
                </a:cubicBezTo>
                <a:cubicBezTo>
                  <a:pt x="429452" y="128969"/>
                  <a:pt x="405114" y="142754"/>
                  <a:pt x="381965" y="158187"/>
                </a:cubicBezTo>
                <a:cubicBezTo>
                  <a:pt x="370390" y="165903"/>
                  <a:pt x="360882" y="178608"/>
                  <a:pt x="347241" y="181336"/>
                </a:cubicBezTo>
                <a:cubicBezTo>
                  <a:pt x="277404" y="195304"/>
                  <a:pt x="308032" y="186690"/>
                  <a:pt x="254643" y="204485"/>
                </a:cubicBezTo>
                <a:lnTo>
                  <a:pt x="208345" y="273933"/>
                </a:lnTo>
                <a:lnTo>
                  <a:pt x="185195" y="308657"/>
                </a:lnTo>
                <a:cubicBezTo>
                  <a:pt x="181337" y="320232"/>
                  <a:pt x="175803" y="331377"/>
                  <a:pt x="173621" y="343381"/>
                </a:cubicBezTo>
                <a:cubicBezTo>
                  <a:pt x="172823" y="347769"/>
                  <a:pt x="167062" y="445816"/>
                  <a:pt x="150471" y="470703"/>
                </a:cubicBezTo>
                <a:cubicBezTo>
                  <a:pt x="141391" y="484323"/>
                  <a:pt x="126226" y="492852"/>
                  <a:pt x="115747" y="505427"/>
                </a:cubicBezTo>
                <a:cubicBezTo>
                  <a:pt x="99033" y="525484"/>
                  <a:pt x="69167" y="582215"/>
                  <a:pt x="57874" y="598025"/>
                </a:cubicBezTo>
                <a:cubicBezTo>
                  <a:pt x="51531" y="606905"/>
                  <a:pt x="42441" y="613458"/>
                  <a:pt x="34724" y="621174"/>
                </a:cubicBezTo>
                <a:cubicBezTo>
                  <a:pt x="7717" y="702197"/>
                  <a:pt x="3858" y="667473"/>
                  <a:pt x="23150" y="725346"/>
                </a:cubicBezTo>
                <a:cubicBezTo>
                  <a:pt x="19292" y="756212"/>
                  <a:pt x="17140" y="787340"/>
                  <a:pt x="11575" y="817944"/>
                </a:cubicBezTo>
                <a:cubicBezTo>
                  <a:pt x="9392" y="829948"/>
                  <a:pt x="0" y="840467"/>
                  <a:pt x="0" y="852668"/>
                </a:cubicBezTo>
                <a:cubicBezTo>
                  <a:pt x="0" y="856073"/>
                  <a:pt x="18505" y="1141959"/>
                  <a:pt x="23150" y="1165184"/>
                </a:cubicBezTo>
                <a:cubicBezTo>
                  <a:pt x="25878" y="1178825"/>
                  <a:pt x="37246" y="1189346"/>
                  <a:pt x="46299" y="1199908"/>
                </a:cubicBezTo>
                <a:cubicBezTo>
                  <a:pt x="60503" y="1216479"/>
                  <a:pt x="92598" y="1246207"/>
                  <a:pt x="92598" y="1246207"/>
                </a:cubicBezTo>
                <a:cubicBezTo>
                  <a:pt x="138811" y="1239605"/>
                  <a:pt x="221348" y="1227330"/>
                  <a:pt x="266218" y="1223057"/>
                </a:cubicBezTo>
                <a:cubicBezTo>
                  <a:pt x="316297" y="1218288"/>
                  <a:pt x="366532" y="1215341"/>
                  <a:pt x="416689" y="1211483"/>
                </a:cubicBezTo>
                <a:cubicBezTo>
                  <a:pt x="559457" y="1068713"/>
                  <a:pt x="413590" y="1207015"/>
                  <a:pt x="509286" y="1130460"/>
                </a:cubicBezTo>
                <a:cubicBezTo>
                  <a:pt x="517808" y="1123643"/>
                  <a:pt x="525619" y="1115832"/>
                  <a:pt x="532436" y="1107311"/>
                </a:cubicBezTo>
                <a:cubicBezTo>
                  <a:pt x="541126" y="1096448"/>
                  <a:pt x="544722" y="1081277"/>
                  <a:pt x="555585" y="1072587"/>
                </a:cubicBezTo>
                <a:cubicBezTo>
                  <a:pt x="567056" y="1063410"/>
                  <a:pt x="645934" y="1049506"/>
                  <a:pt x="648183" y="1049437"/>
                </a:cubicBezTo>
                <a:cubicBezTo>
                  <a:pt x="879599" y="1042316"/>
                  <a:pt x="1111170" y="1041720"/>
                  <a:pt x="1342664" y="1037862"/>
                </a:cubicBezTo>
                <a:cubicBezTo>
                  <a:pt x="1358097" y="1034004"/>
                  <a:pt x="1373133" y="1027871"/>
                  <a:pt x="1388962" y="1026288"/>
                </a:cubicBezTo>
                <a:cubicBezTo>
                  <a:pt x="1450507" y="1020134"/>
                  <a:pt x="1513082" y="1024485"/>
                  <a:pt x="1574157" y="1014713"/>
                </a:cubicBezTo>
                <a:cubicBezTo>
                  <a:pt x="1610300" y="1008930"/>
                  <a:pt x="1678330" y="979989"/>
                  <a:pt x="1678330" y="979989"/>
                </a:cubicBezTo>
                <a:cubicBezTo>
                  <a:pt x="1682188" y="968414"/>
                  <a:pt x="1689904" y="957466"/>
                  <a:pt x="1689904" y="945265"/>
                </a:cubicBezTo>
                <a:cubicBezTo>
                  <a:pt x="1689904" y="898502"/>
                  <a:pt x="1669547" y="849468"/>
                  <a:pt x="1655180" y="806369"/>
                </a:cubicBezTo>
                <a:cubicBezTo>
                  <a:pt x="1647464" y="752354"/>
                  <a:pt x="1642732" y="697827"/>
                  <a:pt x="1632031" y="644323"/>
                </a:cubicBezTo>
                <a:cubicBezTo>
                  <a:pt x="1628173" y="625032"/>
                  <a:pt x="1626677" y="605114"/>
                  <a:pt x="1620456" y="586450"/>
                </a:cubicBezTo>
                <a:cubicBezTo>
                  <a:pt x="1604475" y="538508"/>
                  <a:pt x="1590000" y="536500"/>
                  <a:pt x="1562583" y="493852"/>
                </a:cubicBezTo>
                <a:cubicBezTo>
                  <a:pt x="1538252" y="456004"/>
                  <a:pt x="1513257" y="418350"/>
                  <a:pt x="1493135" y="378106"/>
                </a:cubicBezTo>
                <a:cubicBezTo>
                  <a:pt x="1485418" y="362673"/>
                  <a:pt x="1481031" y="345062"/>
                  <a:pt x="1469985" y="331807"/>
                </a:cubicBezTo>
                <a:cubicBezTo>
                  <a:pt x="1461079" y="321120"/>
                  <a:pt x="1446836" y="316374"/>
                  <a:pt x="1435261" y="308657"/>
                </a:cubicBezTo>
                <a:cubicBezTo>
                  <a:pt x="1390678" y="241781"/>
                  <a:pt x="1437405" y="302227"/>
                  <a:pt x="1377388" y="250784"/>
                </a:cubicBezTo>
                <a:cubicBezTo>
                  <a:pt x="1360817" y="236580"/>
                  <a:pt x="1348549" y="217580"/>
                  <a:pt x="1331089" y="204485"/>
                </a:cubicBezTo>
                <a:cubicBezTo>
                  <a:pt x="1315656" y="192910"/>
                  <a:pt x="1299437" y="182316"/>
                  <a:pt x="1284790" y="169761"/>
                </a:cubicBezTo>
                <a:cubicBezTo>
                  <a:pt x="1272362" y="159108"/>
                  <a:pt x="1263161" y="144858"/>
                  <a:pt x="1250066" y="135037"/>
                </a:cubicBezTo>
                <a:cubicBezTo>
                  <a:pt x="1232068" y="121539"/>
                  <a:pt x="1212674" y="109622"/>
                  <a:pt x="1192193" y="100313"/>
                </a:cubicBezTo>
                <a:cubicBezTo>
                  <a:pt x="1169979" y="90216"/>
                  <a:pt x="1122745" y="77164"/>
                  <a:pt x="1122745" y="77164"/>
                </a:cubicBezTo>
                <a:cubicBezTo>
                  <a:pt x="1115028" y="65589"/>
                  <a:pt x="1109432" y="52277"/>
                  <a:pt x="1099595" y="42440"/>
                </a:cubicBezTo>
                <a:cubicBezTo>
                  <a:pt x="1064526" y="7371"/>
                  <a:pt x="1021575" y="9085"/>
                  <a:pt x="972274" y="7716"/>
                </a:cubicBezTo>
                <a:cubicBezTo>
                  <a:pt x="864285" y="4716"/>
                  <a:pt x="742709" y="0"/>
                  <a:pt x="671332" y="7716"/>
                </a:cubicBezTo>
                <a:close/>
              </a:path>
            </a:pathLst>
          </a:custGeom>
          <a:noFill/>
          <a:ln>
            <a:solidFill>
              <a:schemeClr val="tx2">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Times New Roman" pitchFamily="18" charset="0"/>
              <a:cs typeface="Times New Roman" pitchFamily="18" charset="0"/>
            </a:endParaRPr>
          </a:p>
        </p:txBody>
      </p:sp>
    </p:spTree>
    <p:custDataLst>
      <p:tags r:id="rId2"/>
    </p:custDataLst>
  </p:cSld>
  <p:clrMapOvr>
    <a:masterClrMapping/>
  </p:clrMapOvr>
  <p:transition advTm="4638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p:bldP spid="5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zh-CN" dirty="0" smtClean="0"/>
              <a:t>Avoid Attacks Using Knowledge 1</a:t>
            </a:r>
            <a:endParaRPr lang="zh-CN" altLang="en-US" dirty="0"/>
          </a:p>
        </p:txBody>
      </p:sp>
      <p:sp>
        <p:nvSpPr>
          <p:cNvPr id="24" name="TextBox 23"/>
          <p:cNvSpPr txBox="1"/>
          <p:nvPr/>
        </p:nvSpPr>
        <p:spPr>
          <a:xfrm>
            <a:off x="539552" y="1628800"/>
            <a:ext cx="7772400" cy="1631216"/>
          </a:xfrm>
          <a:prstGeom prst="rect">
            <a:avLst/>
          </a:prstGeom>
          <a:noFill/>
        </p:spPr>
        <p:txBody>
          <a:bodyPr wrap="square" rtlCol="0">
            <a:spAutoFit/>
          </a:bodyPr>
          <a:lstStyle/>
          <a:p>
            <a:pPr algn="l">
              <a:spcBef>
                <a:spcPts val="0"/>
              </a:spcBef>
            </a:pPr>
            <a:r>
              <a:rPr lang="en-US" sz="2000" dirty="0" smtClean="0">
                <a:latin typeface="Times New Roman" pitchFamily="18" charset="0"/>
                <a:cs typeface="Times New Roman" pitchFamily="18" charset="0"/>
              </a:rPr>
              <a:t>Method:  Node protection</a:t>
            </a:r>
          </a:p>
          <a:p>
            <a:pPr algn="l">
              <a:spcBef>
                <a:spcPts val="0"/>
              </a:spcBef>
            </a:pPr>
            <a:r>
              <a:rPr lang="en-US" sz="2000" dirty="0" smtClean="0">
                <a:latin typeface="Times New Roman" pitchFamily="18" charset="0"/>
                <a:cs typeface="Times New Roman" pitchFamily="18" charset="0"/>
              </a:rPr>
              <a:t>		Grouping + Node attributes permutation</a:t>
            </a:r>
          </a:p>
          <a:p>
            <a:pPr algn="l">
              <a:spcBef>
                <a:spcPts val="0"/>
              </a:spcBef>
            </a:pPr>
            <a:r>
              <a:rPr lang="en-US" sz="2000" dirty="0" smtClean="0">
                <a:latin typeface="Times New Roman" pitchFamily="18" charset="0"/>
                <a:cs typeface="Times New Roman" pitchFamily="18" charset="0"/>
              </a:rPr>
              <a:t>	</a:t>
            </a:r>
            <a:r>
              <a:rPr lang="en-US" sz="2000" dirty="0" smtClean="0">
                <a:solidFill>
                  <a:srgbClr val="FF0000"/>
                </a:solidFill>
                <a:latin typeface="Times New Roman" pitchFamily="18" charset="0"/>
                <a:cs typeface="Times New Roman" pitchFamily="18" charset="0"/>
              </a:rPr>
              <a:t>Edge protection (Two  safety conditions) </a:t>
            </a:r>
          </a:p>
          <a:p>
            <a:pPr algn="l">
              <a:spcBef>
                <a:spcPts val="0"/>
              </a:spcBef>
            </a:pPr>
            <a:r>
              <a:rPr lang="en-US" sz="2000" dirty="0" smtClean="0">
                <a:latin typeface="Times New Roman" pitchFamily="18" charset="0"/>
                <a:cs typeface="Times New Roman" pitchFamily="18" charset="0"/>
              </a:rPr>
              <a:t>      		[1] Make sure No edge within a group</a:t>
            </a:r>
          </a:p>
          <a:p>
            <a:pPr algn="l">
              <a:spcBef>
                <a:spcPts val="0"/>
              </a:spcBef>
            </a:pPr>
            <a:r>
              <a:rPr lang="en-US" sz="2000" dirty="0" smtClean="0">
                <a:latin typeface="Times New Roman" pitchFamily="18" charset="0"/>
                <a:cs typeface="Times New Roman" pitchFamily="18" charset="0"/>
              </a:rPr>
              <a:t>      		</a:t>
            </a:r>
            <a:r>
              <a:rPr lang="en-US" sz="2000" dirty="0" smtClean="0">
                <a:solidFill>
                  <a:srgbClr val="FF0000"/>
                </a:solidFill>
                <a:latin typeface="Times New Roman" pitchFamily="18" charset="0"/>
                <a:cs typeface="Times New Roman" pitchFamily="18" charset="0"/>
              </a:rPr>
              <a:t>[2] Control the number of edges between groups</a:t>
            </a:r>
            <a:endParaRPr lang="en-US" sz="2000" dirty="0">
              <a:solidFill>
                <a:srgbClr val="FF0000"/>
              </a:solidFill>
              <a:latin typeface="Times New Roman" pitchFamily="18" charset="0"/>
              <a:cs typeface="Times New Roman" pitchFamily="18" charset="0"/>
            </a:endParaRPr>
          </a:p>
        </p:txBody>
      </p:sp>
      <p:sp>
        <p:nvSpPr>
          <p:cNvPr id="28" name="Cloud 27"/>
          <p:cNvSpPr/>
          <p:nvPr/>
        </p:nvSpPr>
        <p:spPr>
          <a:xfrm>
            <a:off x="304800" y="3962400"/>
            <a:ext cx="1447800" cy="2057400"/>
          </a:xfrm>
          <a:prstGeom prst="clou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i="1" dirty="0" smtClean="0">
                <a:solidFill>
                  <a:schemeClr val="tx2">
                    <a:lumMod val="60000"/>
                    <a:lumOff val="40000"/>
                  </a:schemeClr>
                </a:solidFill>
                <a:latin typeface="Times New Roman" pitchFamily="18" charset="0"/>
                <a:cs typeface="Times New Roman" pitchFamily="18" charset="0"/>
              </a:rPr>
              <a:t>… …</a:t>
            </a:r>
            <a:endParaRPr lang="en-US" sz="2000" i="1" dirty="0">
              <a:solidFill>
                <a:schemeClr val="tx2">
                  <a:lumMod val="60000"/>
                  <a:lumOff val="40000"/>
                </a:schemeClr>
              </a:solidFill>
              <a:latin typeface="Times New Roman" pitchFamily="18" charset="0"/>
              <a:cs typeface="Times New Roman" pitchFamily="18" charset="0"/>
            </a:endParaRPr>
          </a:p>
        </p:txBody>
      </p:sp>
      <p:sp>
        <p:nvSpPr>
          <p:cNvPr id="29" name="Oval 28"/>
          <p:cNvSpPr/>
          <p:nvPr/>
        </p:nvSpPr>
        <p:spPr>
          <a:xfrm>
            <a:off x="2057400" y="4038600"/>
            <a:ext cx="152400" cy="1524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30" name="Oval 29"/>
          <p:cNvSpPr/>
          <p:nvPr/>
        </p:nvSpPr>
        <p:spPr>
          <a:xfrm>
            <a:off x="2438400" y="3352800"/>
            <a:ext cx="152400" cy="1524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Times New Roman" pitchFamily="18" charset="0"/>
              <a:cs typeface="Times New Roman" pitchFamily="18" charset="0"/>
            </a:endParaRPr>
          </a:p>
        </p:txBody>
      </p:sp>
      <p:sp>
        <p:nvSpPr>
          <p:cNvPr id="31" name="Oval 30"/>
          <p:cNvSpPr/>
          <p:nvPr/>
        </p:nvSpPr>
        <p:spPr>
          <a:xfrm>
            <a:off x="2971800" y="3962400"/>
            <a:ext cx="152400" cy="1524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32" name="Oval 31"/>
          <p:cNvSpPr/>
          <p:nvPr/>
        </p:nvSpPr>
        <p:spPr>
          <a:xfrm>
            <a:off x="2209800" y="4876800"/>
            <a:ext cx="152400" cy="152400"/>
          </a:xfrm>
          <a:prstGeom prst="ellips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33" name="Oval 32"/>
          <p:cNvSpPr/>
          <p:nvPr/>
        </p:nvSpPr>
        <p:spPr>
          <a:xfrm>
            <a:off x="3124200" y="5638800"/>
            <a:ext cx="152400" cy="152400"/>
          </a:xfrm>
          <a:prstGeom prst="ellips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Times New Roman" pitchFamily="18" charset="0"/>
              <a:cs typeface="Times New Roman" pitchFamily="18" charset="0"/>
            </a:endParaRPr>
          </a:p>
        </p:txBody>
      </p:sp>
      <p:sp>
        <p:nvSpPr>
          <p:cNvPr id="34" name="Oval 33"/>
          <p:cNvSpPr/>
          <p:nvPr/>
        </p:nvSpPr>
        <p:spPr>
          <a:xfrm>
            <a:off x="2895600" y="5105400"/>
            <a:ext cx="152400" cy="152400"/>
          </a:xfrm>
          <a:prstGeom prst="ellips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cxnSp>
        <p:nvCxnSpPr>
          <p:cNvPr id="36" name="Straight Connector 35"/>
          <p:cNvCxnSpPr>
            <a:endCxn id="29" idx="2"/>
          </p:cNvCxnSpPr>
          <p:nvPr/>
        </p:nvCxnSpPr>
        <p:spPr>
          <a:xfrm flipV="1">
            <a:off x="1676400" y="4114800"/>
            <a:ext cx="381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p:cNvCxnSpPr>
            <a:stCxn id="29" idx="4"/>
            <a:endCxn id="32" idx="0"/>
          </p:cNvCxnSpPr>
          <p:nvPr/>
        </p:nvCxnSpPr>
        <p:spPr>
          <a:xfrm rot="16200000" flipH="1">
            <a:off x="1866900" y="4457700"/>
            <a:ext cx="6858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a:stCxn id="34" idx="0"/>
            <a:endCxn id="29" idx="5"/>
          </p:cNvCxnSpPr>
          <p:nvPr/>
        </p:nvCxnSpPr>
        <p:spPr>
          <a:xfrm rot="16200000" flipV="1">
            <a:off x="2111282" y="4244882"/>
            <a:ext cx="936718" cy="784318"/>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a:endCxn id="33" idx="2"/>
          </p:cNvCxnSpPr>
          <p:nvPr/>
        </p:nvCxnSpPr>
        <p:spPr>
          <a:xfrm>
            <a:off x="1600200" y="5334000"/>
            <a:ext cx="1524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a:stCxn id="31" idx="4"/>
            <a:endCxn id="33" idx="0"/>
          </p:cNvCxnSpPr>
          <p:nvPr/>
        </p:nvCxnSpPr>
        <p:spPr>
          <a:xfrm rot="16200000" flipH="1">
            <a:off x="2362200" y="4800600"/>
            <a:ext cx="1524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Straight Connector 50"/>
          <p:cNvCxnSpPr>
            <a:stCxn id="30" idx="2"/>
          </p:cNvCxnSpPr>
          <p:nvPr/>
        </p:nvCxnSpPr>
        <p:spPr>
          <a:xfrm rot="10800000" flipV="1">
            <a:off x="1600200" y="3429000"/>
            <a:ext cx="838200" cy="685800"/>
          </a:xfrm>
          <a:prstGeom prst="line">
            <a:avLst/>
          </a:prstGeom>
        </p:spPr>
        <p:style>
          <a:lnRef idx="1">
            <a:schemeClr val="accent1"/>
          </a:lnRef>
          <a:fillRef idx="0">
            <a:schemeClr val="accent1"/>
          </a:fillRef>
          <a:effectRef idx="0">
            <a:schemeClr val="accent1"/>
          </a:effectRef>
          <a:fontRef idx="minor">
            <a:schemeClr val="tx1"/>
          </a:fontRef>
        </p:style>
      </p:cxnSp>
      <p:sp>
        <p:nvSpPr>
          <p:cNvPr id="56" name="TextBox 55"/>
          <p:cNvSpPr txBox="1"/>
          <p:nvPr/>
        </p:nvSpPr>
        <p:spPr>
          <a:xfrm>
            <a:off x="1676400" y="3505200"/>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0</a:t>
            </a:r>
            <a:endParaRPr lang="en-US" sz="2000" dirty="0">
              <a:latin typeface="Times New Roman" pitchFamily="18" charset="0"/>
              <a:cs typeface="Times New Roman" pitchFamily="18" charset="0"/>
            </a:endParaRPr>
          </a:p>
        </p:txBody>
      </p:sp>
      <p:sp>
        <p:nvSpPr>
          <p:cNvPr id="57" name="TextBox 56"/>
          <p:cNvSpPr txBox="1"/>
          <p:nvPr/>
        </p:nvSpPr>
        <p:spPr>
          <a:xfrm>
            <a:off x="1664825" y="396731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0</a:t>
            </a:r>
            <a:endParaRPr lang="en-US" sz="2000" dirty="0">
              <a:latin typeface="Times New Roman" pitchFamily="18" charset="0"/>
              <a:cs typeface="Times New Roman" pitchFamily="18" charset="0"/>
            </a:endParaRPr>
          </a:p>
        </p:txBody>
      </p:sp>
      <p:sp>
        <p:nvSpPr>
          <p:cNvPr id="60" name="TextBox 59"/>
          <p:cNvSpPr txBox="1"/>
          <p:nvPr/>
        </p:nvSpPr>
        <p:spPr>
          <a:xfrm>
            <a:off x="1905000" y="435506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1</a:t>
            </a:r>
            <a:endParaRPr lang="en-US" sz="2000" dirty="0">
              <a:latin typeface="Times New Roman" pitchFamily="18" charset="0"/>
              <a:cs typeface="Times New Roman" pitchFamily="18" charset="0"/>
            </a:endParaRPr>
          </a:p>
        </p:txBody>
      </p:sp>
      <p:sp>
        <p:nvSpPr>
          <p:cNvPr id="61" name="TextBox 60"/>
          <p:cNvSpPr txBox="1"/>
          <p:nvPr/>
        </p:nvSpPr>
        <p:spPr>
          <a:xfrm>
            <a:off x="2438400" y="420266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1</a:t>
            </a:r>
            <a:endParaRPr lang="en-US" sz="2000" dirty="0">
              <a:latin typeface="Times New Roman" pitchFamily="18" charset="0"/>
              <a:cs typeface="Times New Roman" pitchFamily="18" charset="0"/>
            </a:endParaRPr>
          </a:p>
        </p:txBody>
      </p:sp>
      <p:sp>
        <p:nvSpPr>
          <p:cNvPr id="62" name="TextBox 61"/>
          <p:cNvSpPr txBox="1"/>
          <p:nvPr/>
        </p:nvSpPr>
        <p:spPr>
          <a:xfrm>
            <a:off x="2286000" y="519326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1</a:t>
            </a:r>
            <a:endParaRPr lang="en-US" sz="2000" dirty="0">
              <a:latin typeface="Times New Roman" pitchFamily="18" charset="0"/>
              <a:cs typeface="Times New Roman" pitchFamily="18" charset="0"/>
            </a:endParaRPr>
          </a:p>
        </p:txBody>
      </p:sp>
      <p:sp>
        <p:nvSpPr>
          <p:cNvPr id="63" name="TextBox 62"/>
          <p:cNvSpPr txBox="1"/>
          <p:nvPr/>
        </p:nvSpPr>
        <p:spPr>
          <a:xfrm>
            <a:off x="3124200" y="4648200"/>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0</a:t>
            </a:r>
            <a:endParaRPr lang="en-US" sz="2000" dirty="0">
              <a:latin typeface="Times New Roman" pitchFamily="18" charset="0"/>
              <a:cs typeface="Times New Roman" pitchFamily="18" charset="0"/>
            </a:endParaRPr>
          </a:p>
        </p:txBody>
      </p:sp>
      <p:sp>
        <p:nvSpPr>
          <p:cNvPr id="66" name="Freeform 65"/>
          <p:cNvSpPr/>
          <p:nvPr/>
        </p:nvSpPr>
        <p:spPr>
          <a:xfrm>
            <a:off x="2002420" y="4734046"/>
            <a:ext cx="1603684" cy="1273215"/>
          </a:xfrm>
          <a:custGeom>
            <a:avLst/>
            <a:gdLst>
              <a:gd name="connsiteX0" fmla="*/ 1423686 w 1603684"/>
              <a:gd name="connsiteY0" fmla="*/ 347240 h 1273215"/>
              <a:gd name="connsiteX1" fmla="*/ 1238491 w 1603684"/>
              <a:gd name="connsiteY1" fmla="*/ 219919 h 1273215"/>
              <a:gd name="connsiteX2" fmla="*/ 1145894 w 1603684"/>
              <a:gd name="connsiteY2" fmla="*/ 150470 h 1273215"/>
              <a:gd name="connsiteX3" fmla="*/ 1030147 w 1603684"/>
              <a:gd name="connsiteY3" fmla="*/ 92597 h 1273215"/>
              <a:gd name="connsiteX4" fmla="*/ 937550 w 1603684"/>
              <a:gd name="connsiteY4" fmla="*/ 46298 h 1273215"/>
              <a:gd name="connsiteX5" fmla="*/ 914400 w 1603684"/>
              <a:gd name="connsiteY5" fmla="*/ 23149 h 1273215"/>
              <a:gd name="connsiteX6" fmla="*/ 844952 w 1603684"/>
              <a:gd name="connsiteY6" fmla="*/ 0 h 1273215"/>
              <a:gd name="connsiteX7" fmla="*/ 254643 w 1603684"/>
              <a:gd name="connsiteY7" fmla="*/ 23149 h 1273215"/>
              <a:gd name="connsiteX8" fmla="*/ 162046 w 1603684"/>
              <a:gd name="connsiteY8" fmla="*/ 57873 h 1273215"/>
              <a:gd name="connsiteX9" fmla="*/ 127322 w 1603684"/>
              <a:gd name="connsiteY9" fmla="*/ 69448 h 1273215"/>
              <a:gd name="connsiteX10" fmla="*/ 81023 w 1603684"/>
              <a:gd name="connsiteY10" fmla="*/ 127321 h 1273215"/>
              <a:gd name="connsiteX11" fmla="*/ 69448 w 1603684"/>
              <a:gd name="connsiteY11" fmla="*/ 162045 h 1273215"/>
              <a:gd name="connsiteX12" fmla="*/ 46299 w 1603684"/>
              <a:gd name="connsiteY12" fmla="*/ 208344 h 1273215"/>
              <a:gd name="connsiteX13" fmla="*/ 34724 w 1603684"/>
              <a:gd name="connsiteY13" fmla="*/ 254643 h 1273215"/>
              <a:gd name="connsiteX14" fmla="*/ 11575 w 1603684"/>
              <a:gd name="connsiteY14" fmla="*/ 289367 h 1273215"/>
              <a:gd name="connsiteX15" fmla="*/ 0 w 1603684"/>
              <a:gd name="connsiteY15" fmla="*/ 324091 h 1273215"/>
              <a:gd name="connsiteX16" fmla="*/ 11575 w 1603684"/>
              <a:gd name="connsiteY16" fmla="*/ 555584 h 1273215"/>
              <a:gd name="connsiteX17" fmla="*/ 34724 w 1603684"/>
              <a:gd name="connsiteY17" fmla="*/ 590308 h 1273215"/>
              <a:gd name="connsiteX18" fmla="*/ 92598 w 1603684"/>
              <a:gd name="connsiteY18" fmla="*/ 636607 h 1273215"/>
              <a:gd name="connsiteX19" fmla="*/ 162046 w 1603684"/>
              <a:gd name="connsiteY19" fmla="*/ 659757 h 1273215"/>
              <a:gd name="connsiteX20" fmla="*/ 266218 w 1603684"/>
              <a:gd name="connsiteY20" fmla="*/ 752354 h 1273215"/>
              <a:gd name="connsiteX21" fmla="*/ 312517 w 1603684"/>
              <a:gd name="connsiteY21" fmla="*/ 798653 h 1273215"/>
              <a:gd name="connsiteX22" fmla="*/ 358815 w 1603684"/>
              <a:gd name="connsiteY22" fmla="*/ 833377 h 1273215"/>
              <a:gd name="connsiteX23" fmla="*/ 428264 w 1603684"/>
              <a:gd name="connsiteY23" fmla="*/ 914400 h 1273215"/>
              <a:gd name="connsiteX24" fmla="*/ 486137 w 1603684"/>
              <a:gd name="connsiteY24" fmla="*/ 960698 h 1273215"/>
              <a:gd name="connsiteX25" fmla="*/ 567160 w 1603684"/>
              <a:gd name="connsiteY25" fmla="*/ 1030146 h 1273215"/>
              <a:gd name="connsiteX26" fmla="*/ 659757 w 1603684"/>
              <a:gd name="connsiteY26" fmla="*/ 1122744 h 1273215"/>
              <a:gd name="connsiteX27" fmla="*/ 682907 w 1603684"/>
              <a:gd name="connsiteY27" fmla="*/ 1169043 h 1273215"/>
              <a:gd name="connsiteX28" fmla="*/ 717631 w 1603684"/>
              <a:gd name="connsiteY28" fmla="*/ 1192192 h 1273215"/>
              <a:gd name="connsiteX29" fmla="*/ 810228 w 1603684"/>
              <a:gd name="connsiteY29" fmla="*/ 1261640 h 1273215"/>
              <a:gd name="connsiteX30" fmla="*/ 844952 w 1603684"/>
              <a:gd name="connsiteY30" fmla="*/ 1273215 h 1273215"/>
              <a:gd name="connsiteX31" fmla="*/ 1145894 w 1603684"/>
              <a:gd name="connsiteY31" fmla="*/ 1261640 h 1273215"/>
              <a:gd name="connsiteX32" fmla="*/ 1296365 w 1603684"/>
              <a:gd name="connsiteY32" fmla="*/ 1250065 h 1273215"/>
              <a:gd name="connsiteX33" fmla="*/ 1435261 w 1603684"/>
              <a:gd name="connsiteY33" fmla="*/ 1157468 h 1273215"/>
              <a:gd name="connsiteX34" fmla="*/ 1504709 w 1603684"/>
              <a:gd name="connsiteY34" fmla="*/ 1088020 h 1273215"/>
              <a:gd name="connsiteX35" fmla="*/ 1562583 w 1603684"/>
              <a:gd name="connsiteY35" fmla="*/ 995422 h 1273215"/>
              <a:gd name="connsiteX36" fmla="*/ 1585732 w 1603684"/>
              <a:gd name="connsiteY36" fmla="*/ 960698 h 1273215"/>
              <a:gd name="connsiteX37" fmla="*/ 1574157 w 1603684"/>
              <a:gd name="connsiteY37" fmla="*/ 590308 h 1273215"/>
              <a:gd name="connsiteX38" fmla="*/ 1527858 w 1603684"/>
              <a:gd name="connsiteY38" fmla="*/ 520860 h 1273215"/>
              <a:gd name="connsiteX39" fmla="*/ 1481560 w 1603684"/>
              <a:gd name="connsiteY39" fmla="*/ 451412 h 1273215"/>
              <a:gd name="connsiteX40" fmla="*/ 1458410 w 1603684"/>
              <a:gd name="connsiteY40" fmla="*/ 358815 h 1273215"/>
              <a:gd name="connsiteX41" fmla="*/ 1423686 w 1603684"/>
              <a:gd name="connsiteY41" fmla="*/ 347240 h 12732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603684" h="1273215">
                <a:moveTo>
                  <a:pt x="1423686" y="347240"/>
                </a:moveTo>
                <a:cubicBezTo>
                  <a:pt x="1387033" y="324091"/>
                  <a:pt x="1291461" y="272892"/>
                  <a:pt x="1238491" y="219919"/>
                </a:cubicBezTo>
                <a:cubicBezTo>
                  <a:pt x="1205936" y="187363"/>
                  <a:pt x="1198247" y="176646"/>
                  <a:pt x="1145894" y="150470"/>
                </a:cubicBezTo>
                <a:cubicBezTo>
                  <a:pt x="1107312" y="131179"/>
                  <a:pt x="1066039" y="116524"/>
                  <a:pt x="1030147" y="92597"/>
                </a:cubicBezTo>
                <a:cubicBezTo>
                  <a:pt x="978135" y="57923"/>
                  <a:pt x="1008339" y="74615"/>
                  <a:pt x="937550" y="46298"/>
                </a:cubicBezTo>
                <a:cubicBezTo>
                  <a:pt x="929833" y="38582"/>
                  <a:pt x="924161" y="28029"/>
                  <a:pt x="914400" y="23149"/>
                </a:cubicBezTo>
                <a:cubicBezTo>
                  <a:pt x="892575" y="12237"/>
                  <a:pt x="844952" y="0"/>
                  <a:pt x="844952" y="0"/>
                </a:cubicBezTo>
                <a:cubicBezTo>
                  <a:pt x="747906" y="2854"/>
                  <a:pt x="401104" y="9200"/>
                  <a:pt x="254643" y="23149"/>
                </a:cubicBezTo>
                <a:cubicBezTo>
                  <a:pt x="208919" y="27504"/>
                  <a:pt x="203795" y="39981"/>
                  <a:pt x="162046" y="57873"/>
                </a:cubicBezTo>
                <a:cubicBezTo>
                  <a:pt x="150832" y="62679"/>
                  <a:pt x="138897" y="65590"/>
                  <a:pt x="127322" y="69448"/>
                </a:cubicBezTo>
                <a:cubicBezTo>
                  <a:pt x="105788" y="90981"/>
                  <a:pt x="95625" y="98116"/>
                  <a:pt x="81023" y="127321"/>
                </a:cubicBezTo>
                <a:cubicBezTo>
                  <a:pt x="75567" y="138234"/>
                  <a:pt x="74254" y="150831"/>
                  <a:pt x="69448" y="162045"/>
                </a:cubicBezTo>
                <a:cubicBezTo>
                  <a:pt x="62651" y="177904"/>
                  <a:pt x="52357" y="192188"/>
                  <a:pt x="46299" y="208344"/>
                </a:cubicBezTo>
                <a:cubicBezTo>
                  <a:pt x="40713" y="223239"/>
                  <a:pt x="40990" y="240021"/>
                  <a:pt x="34724" y="254643"/>
                </a:cubicBezTo>
                <a:cubicBezTo>
                  <a:pt x="29244" y="267429"/>
                  <a:pt x="17796" y="276925"/>
                  <a:pt x="11575" y="289367"/>
                </a:cubicBezTo>
                <a:cubicBezTo>
                  <a:pt x="6119" y="300280"/>
                  <a:pt x="3858" y="312516"/>
                  <a:pt x="0" y="324091"/>
                </a:cubicBezTo>
                <a:cubicBezTo>
                  <a:pt x="3858" y="401255"/>
                  <a:pt x="1582" y="478972"/>
                  <a:pt x="11575" y="555584"/>
                </a:cubicBezTo>
                <a:cubicBezTo>
                  <a:pt x="13374" y="569378"/>
                  <a:pt x="26034" y="579445"/>
                  <a:pt x="34724" y="590308"/>
                </a:cubicBezTo>
                <a:cubicBezTo>
                  <a:pt x="47994" y="606896"/>
                  <a:pt x="73927" y="628309"/>
                  <a:pt x="92598" y="636607"/>
                </a:cubicBezTo>
                <a:cubicBezTo>
                  <a:pt x="114896" y="646517"/>
                  <a:pt x="162046" y="659757"/>
                  <a:pt x="162046" y="659757"/>
                </a:cubicBezTo>
                <a:cubicBezTo>
                  <a:pt x="329901" y="827612"/>
                  <a:pt x="129969" y="633137"/>
                  <a:pt x="266218" y="752354"/>
                </a:cubicBezTo>
                <a:cubicBezTo>
                  <a:pt x="282643" y="766726"/>
                  <a:pt x="296092" y="784281"/>
                  <a:pt x="312517" y="798653"/>
                </a:cubicBezTo>
                <a:cubicBezTo>
                  <a:pt x="327035" y="811356"/>
                  <a:pt x="345174" y="819736"/>
                  <a:pt x="358815" y="833377"/>
                </a:cubicBezTo>
                <a:cubicBezTo>
                  <a:pt x="412925" y="887487"/>
                  <a:pt x="387206" y="879208"/>
                  <a:pt x="428264" y="914400"/>
                </a:cubicBezTo>
                <a:cubicBezTo>
                  <a:pt x="447021" y="930477"/>
                  <a:pt x="468668" y="943229"/>
                  <a:pt x="486137" y="960698"/>
                </a:cubicBezTo>
                <a:cubicBezTo>
                  <a:pt x="560278" y="1034839"/>
                  <a:pt x="499013" y="1007432"/>
                  <a:pt x="567160" y="1030146"/>
                </a:cubicBezTo>
                <a:cubicBezTo>
                  <a:pt x="598026" y="1061012"/>
                  <a:pt x="640235" y="1083702"/>
                  <a:pt x="659757" y="1122744"/>
                </a:cubicBezTo>
                <a:cubicBezTo>
                  <a:pt x="667474" y="1138177"/>
                  <a:pt x="671861" y="1155788"/>
                  <a:pt x="682907" y="1169043"/>
                </a:cubicBezTo>
                <a:cubicBezTo>
                  <a:pt x="691813" y="1179730"/>
                  <a:pt x="706502" y="1183845"/>
                  <a:pt x="717631" y="1192192"/>
                </a:cubicBezTo>
                <a:cubicBezTo>
                  <a:pt x="734672" y="1204973"/>
                  <a:pt x="784057" y="1248554"/>
                  <a:pt x="810228" y="1261640"/>
                </a:cubicBezTo>
                <a:cubicBezTo>
                  <a:pt x="821141" y="1267096"/>
                  <a:pt x="833377" y="1269357"/>
                  <a:pt x="844952" y="1273215"/>
                </a:cubicBezTo>
                <a:lnTo>
                  <a:pt x="1145894" y="1261640"/>
                </a:lnTo>
                <a:cubicBezTo>
                  <a:pt x="1196133" y="1259064"/>
                  <a:pt x="1247995" y="1263885"/>
                  <a:pt x="1296365" y="1250065"/>
                </a:cubicBezTo>
                <a:cubicBezTo>
                  <a:pt x="1310394" y="1246057"/>
                  <a:pt x="1410155" y="1180063"/>
                  <a:pt x="1435261" y="1157468"/>
                </a:cubicBezTo>
                <a:cubicBezTo>
                  <a:pt x="1459595" y="1135567"/>
                  <a:pt x="1504709" y="1088020"/>
                  <a:pt x="1504709" y="1088020"/>
                </a:cubicBezTo>
                <a:cubicBezTo>
                  <a:pt x="1532257" y="1005374"/>
                  <a:pt x="1507555" y="1032108"/>
                  <a:pt x="1562583" y="995422"/>
                </a:cubicBezTo>
                <a:cubicBezTo>
                  <a:pt x="1570299" y="983847"/>
                  <a:pt x="1583168" y="974371"/>
                  <a:pt x="1585732" y="960698"/>
                </a:cubicBezTo>
                <a:cubicBezTo>
                  <a:pt x="1603684" y="864951"/>
                  <a:pt x="1601513" y="672379"/>
                  <a:pt x="1574157" y="590308"/>
                </a:cubicBezTo>
                <a:cubicBezTo>
                  <a:pt x="1552022" y="523898"/>
                  <a:pt x="1578436" y="585888"/>
                  <a:pt x="1527858" y="520860"/>
                </a:cubicBezTo>
                <a:cubicBezTo>
                  <a:pt x="1510777" y="498899"/>
                  <a:pt x="1481560" y="451412"/>
                  <a:pt x="1481560" y="451412"/>
                </a:cubicBezTo>
                <a:cubicBezTo>
                  <a:pt x="1479070" y="438963"/>
                  <a:pt x="1469088" y="376612"/>
                  <a:pt x="1458410" y="358815"/>
                </a:cubicBezTo>
                <a:cubicBezTo>
                  <a:pt x="1442883" y="332937"/>
                  <a:pt x="1460339" y="370389"/>
                  <a:pt x="1423686" y="347240"/>
                </a:cubicBezTo>
                <a:close/>
              </a:path>
            </a:pathLst>
          </a:cu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Times New Roman" pitchFamily="18" charset="0"/>
              <a:cs typeface="Times New Roman" pitchFamily="18" charset="0"/>
            </a:endParaRPr>
          </a:p>
        </p:txBody>
      </p:sp>
      <p:sp>
        <p:nvSpPr>
          <p:cNvPr id="53" name="TextBox 52"/>
          <p:cNvSpPr txBox="1"/>
          <p:nvPr/>
        </p:nvSpPr>
        <p:spPr>
          <a:xfrm>
            <a:off x="7315200" y="3573016"/>
            <a:ext cx="18288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{p</a:t>
            </a:r>
            <a:r>
              <a:rPr lang="en-US" sz="2000" baseline="-25000" dirty="0" smtClean="0">
                <a:latin typeface="Times New Roman" pitchFamily="18" charset="0"/>
                <a:cs typeface="Times New Roman" pitchFamily="18" charset="0"/>
              </a:rPr>
              <a:t>1</a:t>
            </a:r>
            <a:r>
              <a:rPr lang="en-US" sz="2000" dirty="0" smtClean="0">
                <a:latin typeface="Times New Roman" pitchFamily="18" charset="0"/>
                <a:cs typeface="Times New Roman" pitchFamily="18" charset="0"/>
              </a:rPr>
              <a:t>, p</a:t>
            </a:r>
            <a:r>
              <a:rPr lang="en-US" sz="2000" baseline="-25000" dirty="0" smtClean="0">
                <a:latin typeface="Times New Roman" pitchFamily="18" charset="0"/>
                <a:cs typeface="Times New Roman" pitchFamily="18" charset="0"/>
              </a:rPr>
              <a:t>2</a:t>
            </a:r>
            <a:r>
              <a:rPr lang="en-US" sz="2000" dirty="0" smtClean="0">
                <a:latin typeface="Times New Roman" pitchFamily="18" charset="0"/>
                <a:cs typeface="Times New Roman" pitchFamily="18" charset="0"/>
              </a:rPr>
              <a:t>, p</a:t>
            </a:r>
            <a:r>
              <a:rPr lang="en-US" sz="2000" baseline="-25000" dirty="0" smtClean="0">
                <a:latin typeface="Times New Roman" pitchFamily="18" charset="0"/>
                <a:cs typeface="Times New Roman" pitchFamily="18" charset="0"/>
              </a:rPr>
              <a:t>3</a:t>
            </a:r>
            <a:r>
              <a:rPr lang="en-US" sz="2000" dirty="0" smtClean="0">
                <a:latin typeface="Times New Roman" pitchFamily="18" charset="0"/>
                <a:cs typeface="Times New Roman" pitchFamily="18" charset="0"/>
              </a:rPr>
              <a:t>}</a:t>
            </a:r>
            <a:endParaRPr lang="en-US" sz="2000" dirty="0">
              <a:latin typeface="Times New Roman" pitchFamily="18" charset="0"/>
              <a:cs typeface="Times New Roman" pitchFamily="18" charset="0"/>
            </a:endParaRPr>
          </a:p>
        </p:txBody>
      </p:sp>
      <p:sp>
        <p:nvSpPr>
          <p:cNvPr id="77" name="TextBox 76"/>
          <p:cNvSpPr txBox="1"/>
          <p:nvPr/>
        </p:nvSpPr>
        <p:spPr>
          <a:xfrm>
            <a:off x="7092280" y="5229200"/>
            <a:ext cx="18288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{p</a:t>
            </a:r>
            <a:r>
              <a:rPr lang="en-US" sz="2000" baseline="-25000" dirty="0" smtClean="0">
                <a:latin typeface="Times New Roman" pitchFamily="18" charset="0"/>
                <a:cs typeface="Times New Roman" pitchFamily="18" charset="0"/>
              </a:rPr>
              <a:t>4</a:t>
            </a:r>
            <a:r>
              <a:rPr lang="en-US" sz="2000" dirty="0" smtClean="0">
                <a:latin typeface="Times New Roman" pitchFamily="18" charset="0"/>
                <a:cs typeface="Times New Roman" pitchFamily="18" charset="0"/>
              </a:rPr>
              <a:t>, p</a:t>
            </a:r>
            <a:r>
              <a:rPr lang="en-US" sz="2000" baseline="-25000" dirty="0" smtClean="0">
                <a:latin typeface="Times New Roman" pitchFamily="18" charset="0"/>
                <a:cs typeface="Times New Roman" pitchFamily="18" charset="0"/>
              </a:rPr>
              <a:t>5</a:t>
            </a:r>
            <a:r>
              <a:rPr lang="en-US" sz="2000" dirty="0" smtClean="0">
                <a:latin typeface="Times New Roman" pitchFamily="18" charset="0"/>
                <a:cs typeface="Times New Roman" pitchFamily="18" charset="0"/>
              </a:rPr>
              <a:t>, p</a:t>
            </a:r>
            <a:r>
              <a:rPr lang="en-US" sz="2000" baseline="-25000" dirty="0" smtClean="0">
                <a:latin typeface="Times New Roman" pitchFamily="18" charset="0"/>
                <a:cs typeface="Times New Roman" pitchFamily="18" charset="0"/>
              </a:rPr>
              <a:t>6</a:t>
            </a:r>
            <a:r>
              <a:rPr lang="en-US" sz="2000" dirty="0" smtClean="0">
                <a:latin typeface="Times New Roman" pitchFamily="18" charset="0"/>
                <a:cs typeface="Times New Roman" pitchFamily="18" charset="0"/>
              </a:rPr>
              <a:t>}</a:t>
            </a:r>
            <a:endParaRPr lang="en-US" sz="2000" dirty="0">
              <a:latin typeface="Times New Roman" pitchFamily="18" charset="0"/>
              <a:cs typeface="Times New Roman" pitchFamily="18" charset="0"/>
            </a:endParaRPr>
          </a:p>
        </p:txBody>
      </p:sp>
      <p:sp>
        <p:nvSpPr>
          <p:cNvPr id="78" name="TextBox 77"/>
          <p:cNvSpPr txBox="1"/>
          <p:nvPr/>
        </p:nvSpPr>
        <p:spPr>
          <a:xfrm>
            <a:off x="6642904" y="4267200"/>
            <a:ext cx="990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d edges</a:t>
            </a:r>
            <a:endParaRPr lang="en-US" sz="2000" dirty="0">
              <a:latin typeface="Times New Roman" pitchFamily="18" charset="0"/>
              <a:cs typeface="Times New Roman" pitchFamily="18" charset="0"/>
            </a:endParaRPr>
          </a:p>
        </p:txBody>
      </p:sp>
      <p:grpSp>
        <p:nvGrpSpPr>
          <p:cNvPr id="3" name="Group 83"/>
          <p:cNvGrpSpPr/>
          <p:nvPr/>
        </p:nvGrpSpPr>
        <p:grpSpPr>
          <a:xfrm>
            <a:off x="5436096" y="3356992"/>
            <a:ext cx="1689904" cy="2743200"/>
            <a:chOff x="4267200" y="3200400"/>
            <a:chExt cx="1689904" cy="2743200"/>
          </a:xfrm>
        </p:grpSpPr>
        <p:grpSp>
          <p:nvGrpSpPr>
            <p:cNvPr id="4" name="Group 49"/>
            <p:cNvGrpSpPr/>
            <p:nvPr/>
          </p:nvGrpSpPr>
          <p:grpSpPr>
            <a:xfrm>
              <a:off x="4267200" y="3200400"/>
              <a:ext cx="1689904" cy="1246207"/>
              <a:chOff x="4558496" y="3124200"/>
              <a:chExt cx="1689904" cy="1246207"/>
            </a:xfrm>
          </p:grpSpPr>
          <p:sp>
            <p:nvSpPr>
              <p:cNvPr id="41" name="Oval 40"/>
              <p:cNvSpPr/>
              <p:nvPr/>
            </p:nvSpPr>
            <p:spPr>
              <a:xfrm>
                <a:off x="4729223" y="3975903"/>
                <a:ext cx="152400" cy="152400"/>
              </a:xfrm>
              <a:prstGeom prst="ellipse">
                <a:avLst/>
              </a:prstGeom>
              <a:solidFill>
                <a:srgbClr val="FF0000"/>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Times New Roman" pitchFamily="18" charset="0"/>
                  <a:cs typeface="Times New Roman" pitchFamily="18" charset="0"/>
                </a:endParaRPr>
              </a:p>
            </p:txBody>
          </p:sp>
          <p:sp>
            <p:nvSpPr>
              <p:cNvPr id="43" name="Oval 42"/>
              <p:cNvSpPr/>
              <p:nvPr/>
            </p:nvSpPr>
            <p:spPr>
              <a:xfrm>
                <a:off x="5110223" y="3290103"/>
                <a:ext cx="152400" cy="152400"/>
              </a:xfrm>
              <a:prstGeom prst="ellipse">
                <a:avLst/>
              </a:prstGeom>
              <a:solidFill>
                <a:srgbClr val="FF0000"/>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Times New Roman" pitchFamily="18" charset="0"/>
                  <a:cs typeface="Times New Roman" pitchFamily="18" charset="0"/>
                </a:endParaRPr>
              </a:p>
            </p:txBody>
          </p:sp>
          <p:sp>
            <p:nvSpPr>
              <p:cNvPr id="44" name="Oval 43"/>
              <p:cNvSpPr/>
              <p:nvPr/>
            </p:nvSpPr>
            <p:spPr>
              <a:xfrm>
                <a:off x="5643623" y="3899703"/>
                <a:ext cx="152400" cy="152400"/>
              </a:xfrm>
              <a:prstGeom prst="ellipse">
                <a:avLst/>
              </a:prstGeom>
              <a:solidFill>
                <a:srgbClr val="FF0000"/>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Times New Roman" pitchFamily="18" charset="0"/>
                  <a:cs typeface="Times New Roman" pitchFamily="18" charset="0"/>
                </a:endParaRPr>
              </a:p>
            </p:txBody>
          </p:sp>
          <p:sp>
            <p:nvSpPr>
              <p:cNvPr id="46" name="Freeform 45"/>
              <p:cNvSpPr/>
              <p:nvPr/>
            </p:nvSpPr>
            <p:spPr>
              <a:xfrm>
                <a:off x="4558496" y="3124200"/>
                <a:ext cx="1689904" cy="1246207"/>
              </a:xfrm>
              <a:custGeom>
                <a:avLst/>
                <a:gdLst>
                  <a:gd name="connsiteX0" fmla="*/ 671332 w 1689904"/>
                  <a:gd name="connsiteY0" fmla="*/ 7716 h 1246207"/>
                  <a:gd name="connsiteX1" fmla="*/ 544011 w 1689904"/>
                  <a:gd name="connsiteY1" fmla="*/ 54014 h 1246207"/>
                  <a:gd name="connsiteX2" fmla="*/ 486137 w 1689904"/>
                  <a:gd name="connsiteY2" fmla="*/ 77164 h 1246207"/>
                  <a:gd name="connsiteX3" fmla="*/ 451413 w 1689904"/>
                  <a:gd name="connsiteY3" fmla="*/ 111888 h 1246207"/>
                  <a:gd name="connsiteX4" fmla="*/ 381965 w 1689904"/>
                  <a:gd name="connsiteY4" fmla="*/ 158187 h 1246207"/>
                  <a:gd name="connsiteX5" fmla="*/ 347241 w 1689904"/>
                  <a:gd name="connsiteY5" fmla="*/ 181336 h 1246207"/>
                  <a:gd name="connsiteX6" fmla="*/ 254643 w 1689904"/>
                  <a:gd name="connsiteY6" fmla="*/ 204485 h 1246207"/>
                  <a:gd name="connsiteX7" fmla="*/ 208345 w 1689904"/>
                  <a:gd name="connsiteY7" fmla="*/ 273933 h 1246207"/>
                  <a:gd name="connsiteX8" fmla="*/ 185195 w 1689904"/>
                  <a:gd name="connsiteY8" fmla="*/ 308657 h 1246207"/>
                  <a:gd name="connsiteX9" fmla="*/ 173621 w 1689904"/>
                  <a:gd name="connsiteY9" fmla="*/ 343381 h 1246207"/>
                  <a:gd name="connsiteX10" fmla="*/ 150471 w 1689904"/>
                  <a:gd name="connsiteY10" fmla="*/ 470703 h 1246207"/>
                  <a:gd name="connsiteX11" fmla="*/ 115747 w 1689904"/>
                  <a:gd name="connsiteY11" fmla="*/ 505427 h 1246207"/>
                  <a:gd name="connsiteX12" fmla="*/ 57874 w 1689904"/>
                  <a:gd name="connsiteY12" fmla="*/ 598025 h 1246207"/>
                  <a:gd name="connsiteX13" fmla="*/ 34724 w 1689904"/>
                  <a:gd name="connsiteY13" fmla="*/ 621174 h 1246207"/>
                  <a:gd name="connsiteX14" fmla="*/ 23150 w 1689904"/>
                  <a:gd name="connsiteY14" fmla="*/ 725346 h 1246207"/>
                  <a:gd name="connsiteX15" fmla="*/ 11575 w 1689904"/>
                  <a:gd name="connsiteY15" fmla="*/ 817944 h 1246207"/>
                  <a:gd name="connsiteX16" fmla="*/ 0 w 1689904"/>
                  <a:gd name="connsiteY16" fmla="*/ 852668 h 1246207"/>
                  <a:gd name="connsiteX17" fmla="*/ 23150 w 1689904"/>
                  <a:gd name="connsiteY17" fmla="*/ 1165184 h 1246207"/>
                  <a:gd name="connsiteX18" fmla="*/ 46299 w 1689904"/>
                  <a:gd name="connsiteY18" fmla="*/ 1199908 h 1246207"/>
                  <a:gd name="connsiteX19" fmla="*/ 92598 w 1689904"/>
                  <a:gd name="connsiteY19" fmla="*/ 1246207 h 1246207"/>
                  <a:gd name="connsiteX20" fmla="*/ 266218 w 1689904"/>
                  <a:gd name="connsiteY20" fmla="*/ 1223057 h 1246207"/>
                  <a:gd name="connsiteX21" fmla="*/ 416689 w 1689904"/>
                  <a:gd name="connsiteY21" fmla="*/ 1211483 h 1246207"/>
                  <a:gd name="connsiteX22" fmla="*/ 509286 w 1689904"/>
                  <a:gd name="connsiteY22" fmla="*/ 1130460 h 1246207"/>
                  <a:gd name="connsiteX23" fmla="*/ 532436 w 1689904"/>
                  <a:gd name="connsiteY23" fmla="*/ 1107311 h 1246207"/>
                  <a:gd name="connsiteX24" fmla="*/ 555585 w 1689904"/>
                  <a:gd name="connsiteY24" fmla="*/ 1072587 h 1246207"/>
                  <a:gd name="connsiteX25" fmla="*/ 648183 w 1689904"/>
                  <a:gd name="connsiteY25" fmla="*/ 1049437 h 1246207"/>
                  <a:gd name="connsiteX26" fmla="*/ 1342664 w 1689904"/>
                  <a:gd name="connsiteY26" fmla="*/ 1037862 h 1246207"/>
                  <a:gd name="connsiteX27" fmla="*/ 1388962 w 1689904"/>
                  <a:gd name="connsiteY27" fmla="*/ 1026288 h 1246207"/>
                  <a:gd name="connsiteX28" fmla="*/ 1574157 w 1689904"/>
                  <a:gd name="connsiteY28" fmla="*/ 1014713 h 1246207"/>
                  <a:gd name="connsiteX29" fmla="*/ 1678330 w 1689904"/>
                  <a:gd name="connsiteY29" fmla="*/ 979989 h 1246207"/>
                  <a:gd name="connsiteX30" fmla="*/ 1689904 w 1689904"/>
                  <a:gd name="connsiteY30" fmla="*/ 945265 h 1246207"/>
                  <a:gd name="connsiteX31" fmla="*/ 1655180 w 1689904"/>
                  <a:gd name="connsiteY31" fmla="*/ 806369 h 1246207"/>
                  <a:gd name="connsiteX32" fmla="*/ 1632031 w 1689904"/>
                  <a:gd name="connsiteY32" fmla="*/ 644323 h 1246207"/>
                  <a:gd name="connsiteX33" fmla="*/ 1620456 w 1689904"/>
                  <a:gd name="connsiteY33" fmla="*/ 586450 h 1246207"/>
                  <a:gd name="connsiteX34" fmla="*/ 1562583 w 1689904"/>
                  <a:gd name="connsiteY34" fmla="*/ 493852 h 1246207"/>
                  <a:gd name="connsiteX35" fmla="*/ 1493135 w 1689904"/>
                  <a:gd name="connsiteY35" fmla="*/ 378106 h 1246207"/>
                  <a:gd name="connsiteX36" fmla="*/ 1469985 w 1689904"/>
                  <a:gd name="connsiteY36" fmla="*/ 331807 h 1246207"/>
                  <a:gd name="connsiteX37" fmla="*/ 1435261 w 1689904"/>
                  <a:gd name="connsiteY37" fmla="*/ 308657 h 1246207"/>
                  <a:gd name="connsiteX38" fmla="*/ 1377388 w 1689904"/>
                  <a:gd name="connsiteY38" fmla="*/ 250784 h 1246207"/>
                  <a:gd name="connsiteX39" fmla="*/ 1331089 w 1689904"/>
                  <a:gd name="connsiteY39" fmla="*/ 204485 h 1246207"/>
                  <a:gd name="connsiteX40" fmla="*/ 1284790 w 1689904"/>
                  <a:gd name="connsiteY40" fmla="*/ 169761 h 1246207"/>
                  <a:gd name="connsiteX41" fmla="*/ 1250066 w 1689904"/>
                  <a:gd name="connsiteY41" fmla="*/ 135037 h 1246207"/>
                  <a:gd name="connsiteX42" fmla="*/ 1192193 w 1689904"/>
                  <a:gd name="connsiteY42" fmla="*/ 100313 h 1246207"/>
                  <a:gd name="connsiteX43" fmla="*/ 1122745 w 1689904"/>
                  <a:gd name="connsiteY43" fmla="*/ 77164 h 1246207"/>
                  <a:gd name="connsiteX44" fmla="*/ 1099595 w 1689904"/>
                  <a:gd name="connsiteY44" fmla="*/ 42440 h 1246207"/>
                  <a:gd name="connsiteX45" fmla="*/ 972274 w 1689904"/>
                  <a:gd name="connsiteY45" fmla="*/ 7716 h 1246207"/>
                  <a:gd name="connsiteX46" fmla="*/ 671332 w 1689904"/>
                  <a:gd name="connsiteY46" fmla="*/ 7716 h 1246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1689904" h="1246207">
                    <a:moveTo>
                      <a:pt x="671332" y="7716"/>
                    </a:moveTo>
                    <a:cubicBezTo>
                      <a:pt x="599955" y="15432"/>
                      <a:pt x="586295" y="38158"/>
                      <a:pt x="544011" y="54014"/>
                    </a:cubicBezTo>
                    <a:cubicBezTo>
                      <a:pt x="524556" y="61309"/>
                      <a:pt x="503756" y="66152"/>
                      <a:pt x="486137" y="77164"/>
                    </a:cubicBezTo>
                    <a:cubicBezTo>
                      <a:pt x="472256" y="85840"/>
                      <a:pt x="464334" y="101838"/>
                      <a:pt x="451413" y="111888"/>
                    </a:cubicBezTo>
                    <a:cubicBezTo>
                      <a:pt x="429452" y="128969"/>
                      <a:pt x="405114" y="142754"/>
                      <a:pt x="381965" y="158187"/>
                    </a:cubicBezTo>
                    <a:cubicBezTo>
                      <a:pt x="370390" y="165903"/>
                      <a:pt x="360882" y="178608"/>
                      <a:pt x="347241" y="181336"/>
                    </a:cubicBezTo>
                    <a:cubicBezTo>
                      <a:pt x="277404" y="195304"/>
                      <a:pt x="308032" y="186690"/>
                      <a:pt x="254643" y="204485"/>
                    </a:cubicBezTo>
                    <a:lnTo>
                      <a:pt x="208345" y="273933"/>
                    </a:lnTo>
                    <a:lnTo>
                      <a:pt x="185195" y="308657"/>
                    </a:lnTo>
                    <a:cubicBezTo>
                      <a:pt x="181337" y="320232"/>
                      <a:pt x="175803" y="331377"/>
                      <a:pt x="173621" y="343381"/>
                    </a:cubicBezTo>
                    <a:cubicBezTo>
                      <a:pt x="172823" y="347769"/>
                      <a:pt x="167062" y="445816"/>
                      <a:pt x="150471" y="470703"/>
                    </a:cubicBezTo>
                    <a:cubicBezTo>
                      <a:pt x="141391" y="484323"/>
                      <a:pt x="126226" y="492852"/>
                      <a:pt x="115747" y="505427"/>
                    </a:cubicBezTo>
                    <a:cubicBezTo>
                      <a:pt x="99033" y="525484"/>
                      <a:pt x="69167" y="582215"/>
                      <a:pt x="57874" y="598025"/>
                    </a:cubicBezTo>
                    <a:cubicBezTo>
                      <a:pt x="51531" y="606905"/>
                      <a:pt x="42441" y="613458"/>
                      <a:pt x="34724" y="621174"/>
                    </a:cubicBezTo>
                    <a:cubicBezTo>
                      <a:pt x="7717" y="702197"/>
                      <a:pt x="3858" y="667473"/>
                      <a:pt x="23150" y="725346"/>
                    </a:cubicBezTo>
                    <a:cubicBezTo>
                      <a:pt x="19292" y="756212"/>
                      <a:pt x="17140" y="787340"/>
                      <a:pt x="11575" y="817944"/>
                    </a:cubicBezTo>
                    <a:cubicBezTo>
                      <a:pt x="9392" y="829948"/>
                      <a:pt x="0" y="840467"/>
                      <a:pt x="0" y="852668"/>
                    </a:cubicBezTo>
                    <a:cubicBezTo>
                      <a:pt x="0" y="856073"/>
                      <a:pt x="18505" y="1141959"/>
                      <a:pt x="23150" y="1165184"/>
                    </a:cubicBezTo>
                    <a:cubicBezTo>
                      <a:pt x="25878" y="1178825"/>
                      <a:pt x="37246" y="1189346"/>
                      <a:pt x="46299" y="1199908"/>
                    </a:cubicBezTo>
                    <a:cubicBezTo>
                      <a:pt x="60503" y="1216479"/>
                      <a:pt x="92598" y="1246207"/>
                      <a:pt x="92598" y="1246207"/>
                    </a:cubicBezTo>
                    <a:cubicBezTo>
                      <a:pt x="138811" y="1239605"/>
                      <a:pt x="221348" y="1227330"/>
                      <a:pt x="266218" y="1223057"/>
                    </a:cubicBezTo>
                    <a:cubicBezTo>
                      <a:pt x="316297" y="1218288"/>
                      <a:pt x="366532" y="1215341"/>
                      <a:pt x="416689" y="1211483"/>
                    </a:cubicBezTo>
                    <a:cubicBezTo>
                      <a:pt x="559457" y="1068713"/>
                      <a:pt x="413590" y="1207015"/>
                      <a:pt x="509286" y="1130460"/>
                    </a:cubicBezTo>
                    <a:cubicBezTo>
                      <a:pt x="517808" y="1123643"/>
                      <a:pt x="525619" y="1115832"/>
                      <a:pt x="532436" y="1107311"/>
                    </a:cubicBezTo>
                    <a:cubicBezTo>
                      <a:pt x="541126" y="1096448"/>
                      <a:pt x="544722" y="1081277"/>
                      <a:pt x="555585" y="1072587"/>
                    </a:cubicBezTo>
                    <a:cubicBezTo>
                      <a:pt x="567056" y="1063410"/>
                      <a:pt x="645934" y="1049506"/>
                      <a:pt x="648183" y="1049437"/>
                    </a:cubicBezTo>
                    <a:cubicBezTo>
                      <a:pt x="879599" y="1042316"/>
                      <a:pt x="1111170" y="1041720"/>
                      <a:pt x="1342664" y="1037862"/>
                    </a:cubicBezTo>
                    <a:cubicBezTo>
                      <a:pt x="1358097" y="1034004"/>
                      <a:pt x="1373133" y="1027871"/>
                      <a:pt x="1388962" y="1026288"/>
                    </a:cubicBezTo>
                    <a:cubicBezTo>
                      <a:pt x="1450507" y="1020134"/>
                      <a:pt x="1513082" y="1024485"/>
                      <a:pt x="1574157" y="1014713"/>
                    </a:cubicBezTo>
                    <a:cubicBezTo>
                      <a:pt x="1610300" y="1008930"/>
                      <a:pt x="1678330" y="979989"/>
                      <a:pt x="1678330" y="979989"/>
                    </a:cubicBezTo>
                    <a:cubicBezTo>
                      <a:pt x="1682188" y="968414"/>
                      <a:pt x="1689904" y="957466"/>
                      <a:pt x="1689904" y="945265"/>
                    </a:cubicBezTo>
                    <a:cubicBezTo>
                      <a:pt x="1689904" y="898502"/>
                      <a:pt x="1669547" y="849468"/>
                      <a:pt x="1655180" y="806369"/>
                    </a:cubicBezTo>
                    <a:cubicBezTo>
                      <a:pt x="1647464" y="752354"/>
                      <a:pt x="1642732" y="697827"/>
                      <a:pt x="1632031" y="644323"/>
                    </a:cubicBezTo>
                    <a:cubicBezTo>
                      <a:pt x="1628173" y="625032"/>
                      <a:pt x="1626677" y="605114"/>
                      <a:pt x="1620456" y="586450"/>
                    </a:cubicBezTo>
                    <a:cubicBezTo>
                      <a:pt x="1604475" y="538508"/>
                      <a:pt x="1590000" y="536500"/>
                      <a:pt x="1562583" y="493852"/>
                    </a:cubicBezTo>
                    <a:cubicBezTo>
                      <a:pt x="1538252" y="456004"/>
                      <a:pt x="1513257" y="418350"/>
                      <a:pt x="1493135" y="378106"/>
                    </a:cubicBezTo>
                    <a:cubicBezTo>
                      <a:pt x="1485418" y="362673"/>
                      <a:pt x="1481031" y="345062"/>
                      <a:pt x="1469985" y="331807"/>
                    </a:cubicBezTo>
                    <a:cubicBezTo>
                      <a:pt x="1461079" y="321120"/>
                      <a:pt x="1446836" y="316374"/>
                      <a:pt x="1435261" y="308657"/>
                    </a:cubicBezTo>
                    <a:cubicBezTo>
                      <a:pt x="1390678" y="241781"/>
                      <a:pt x="1437405" y="302227"/>
                      <a:pt x="1377388" y="250784"/>
                    </a:cubicBezTo>
                    <a:cubicBezTo>
                      <a:pt x="1360817" y="236580"/>
                      <a:pt x="1348549" y="217580"/>
                      <a:pt x="1331089" y="204485"/>
                    </a:cubicBezTo>
                    <a:cubicBezTo>
                      <a:pt x="1315656" y="192910"/>
                      <a:pt x="1299437" y="182316"/>
                      <a:pt x="1284790" y="169761"/>
                    </a:cubicBezTo>
                    <a:cubicBezTo>
                      <a:pt x="1272362" y="159108"/>
                      <a:pt x="1263161" y="144858"/>
                      <a:pt x="1250066" y="135037"/>
                    </a:cubicBezTo>
                    <a:cubicBezTo>
                      <a:pt x="1232068" y="121539"/>
                      <a:pt x="1212674" y="109622"/>
                      <a:pt x="1192193" y="100313"/>
                    </a:cubicBezTo>
                    <a:cubicBezTo>
                      <a:pt x="1169979" y="90216"/>
                      <a:pt x="1122745" y="77164"/>
                      <a:pt x="1122745" y="77164"/>
                    </a:cubicBezTo>
                    <a:cubicBezTo>
                      <a:pt x="1115028" y="65589"/>
                      <a:pt x="1109432" y="52277"/>
                      <a:pt x="1099595" y="42440"/>
                    </a:cubicBezTo>
                    <a:cubicBezTo>
                      <a:pt x="1064526" y="7371"/>
                      <a:pt x="1021575" y="9085"/>
                      <a:pt x="972274" y="7716"/>
                    </a:cubicBezTo>
                    <a:cubicBezTo>
                      <a:pt x="864285" y="4716"/>
                      <a:pt x="742709" y="0"/>
                      <a:pt x="671332" y="7716"/>
                    </a:cubicBezTo>
                    <a:close/>
                  </a:path>
                </a:pathLst>
              </a:custGeom>
              <a:noFill/>
              <a:ln>
                <a:solidFill>
                  <a:schemeClr val="tx2">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Times New Roman" pitchFamily="18" charset="0"/>
                  <a:cs typeface="Times New Roman" pitchFamily="18" charset="0"/>
                </a:endParaRPr>
              </a:p>
            </p:txBody>
          </p:sp>
        </p:grpSp>
        <p:sp>
          <p:nvSpPr>
            <p:cNvPr id="40" name="Oval 39"/>
            <p:cNvSpPr/>
            <p:nvPr/>
          </p:nvSpPr>
          <p:spPr>
            <a:xfrm>
              <a:off x="4550780" y="4813139"/>
              <a:ext cx="152400" cy="152400"/>
            </a:xfrm>
            <a:prstGeom prst="ellips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Times New Roman" pitchFamily="18" charset="0"/>
                <a:cs typeface="Times New Roman" pitchFamily="18" charset="0"/>
              </a:endParaRPr>
            </a:p>
          </p:txBody>
        </p:sp>
        <p:sp>
          <p:nvSpPr>
            <p:cNvPr id="47" name="Oval 46"/>
            <p:cNvSpPr/>
            <p:nvPr/>
          </p:nvSpPr>
          <p:spPr>
            <a:xfrm>
              <a:off x="5465180" y="5575139"/>
              <a:ext cx="152400" cy="152400"/>
            </a:xfrm>
            <a:prstGeom prst="ellips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Times New Roman" pitchFamily="18" charset="0"/>
                <a:cs typeface="Times New Roman" pitchFamily="18" charset="0"/>
              </a:endParaRPr>
            </a:p>
          </p:txBody>
        </p:sp>
        <p:sp>
          <p:nvSpPr>
            <p:cNvPr id="50" name="Oval 49"/>
            <p:cNvSpPr/>
            <p:nvPr/>
          </p:nvSpPr>
          <p:spPr>
            <a:xfrm>
              <a:off x="5236580" y="5041739"/>
              <a:ext cx="152400" cy="152400"/>
            </a:xfrm>
            <a:prstGeom prst="ellips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Times New Roman" pitchFamily="18" charset="0"/>
                <a:cs typeface="Times New Roman" pitchFamily="18" charset="0"/>
              </a:endParaRPr>
            </a:p>
          </p:txBody>
        </p:sp>
        <p:sp>
          <p:nvSpPr>
            <p:cNvPr id="55" name="Freeform 54"/>
            <p:cNvSpPr/>
            <p:nvPr/>
          </p:nvSpPr>
          <p:spPr>
            <a:xfrm>
              <a:off x="4343400" y="4670385"/>
              <a:ext cx="1603684" cy="1273215"/>
            </a:xfrm>
            <a:custGeom>
              <a:avLst/>
              <a:gdLst>
                <a:gd name="connsiteX0" fmla="*/ 1423686 w 1603684"/>
                <a:gd name="connsiteY0" fmla="*/ 347240 h 1273215"/>
                <a:gd name="connsiteX1" fmla="*/ 1238491 w 1603684"/>
                <a:gd name="connsiteY1" fmla="*/ 219919 h 1273215"/>
                <a:gd name="connsiteX2" fmla="*/ 1145894 w 1603684"/>
                <a:gd name="connsiteY2" fmla="*/ 150470 h 1273215"/>
                <a:gd name="connsiteX3" fmla="*/ 1030147 w 1603684"/>
                <a:gd name="connsiteY3" fmla="*/ 92597 h 1273215"/>
                <a:gd name="connsiteX4" fmla="*/ 937550 w 1603684"/>
                <a:gd name="connsiteY4" fmla="*/ 46298 h 1273215"/>
                <a:gd name="connsiteX5" fmla="*/ 914400 w 1603684"/>
                <a:gd name="connsiteY5" fmla="*/ 23149 h 1273215"/>
                <a:gd name="connsiteX6" fmla="*/ 844952 w 1603684"/>
                <a:gd name="connsiteY6" fmla="*/ 0 h 1273215"/>
                <a:gd name="connsiteX7" fmla="*/ 254643 w 1603684"/>
                <a:gd name="connsiteY7" fmla="*/ 23149 h 1273215"/>
                <a:gd name="connsiteX8" fmla="*/ 162046 w 1603684"/>
                <a:gd name="connsiteY8" fmla="*/ 57873 h 1273215"/>
                <a:gd name="connsiteX9" fmla="*/ 127322 w 1603684"/>
                <a:gd name="connsiteY9" fmla="*/ 69448 h 1273215"/>
                <a:gd name="connsiteX10" fmla="*/ 81023 w 1603684"/>
                <a:gd name="connsiteY10" fmla="*/ 127321 h 1273215"/>
                <a:gd name="connsiteX11" fmla="*/ 69448 w 1603684"/>
                <a:gd name="connsiteY11" fmla="*/ 162045 h 1273215"/>
                <a:gd name="connsiteX12" fmla="*/ 46299 w 1603684"/>
                <a:gd name="connsiteY12" fmla="*/ 208344 h 1273215"/>
                <a:gd name="connsiteX13" fmla="*/ 34724 w 1603684"/>
                <a:gd name="connsiteY13" fmla="*/ 254643 h 1273215"/>
                <a:gd name="connsiteX14" fmla="*/ 11575 w 1603684"/>
                <a:gd name="connsiteY14" fmla="*/ 289367 h 1273215"/>
                <a:gd name="connsiteX15" fmla="*/ 0 w 1603684"/>
                <a:gd name="connsiteY15" fmla="*/ 324091 h 1273215"/>
                <a:gd name="connsiteX16" fmla="*/ 11575 w 1603684"/>
                <a:gd name="connsiteY16" fmla="*/ 555584 h 1273215"/>
                <a:gd name="connsiteX17" fmla="*/ 34724 w 1603684"/>
                <a:gd name="connsiteY17" fmla="*/ 590308 h 1273215"/>
                <a:gd name="connsiteX18" fmla="*/ 92598 w 1603684"/>
                <a:gd name="connsiteY18" fmla="*/ 636607 h 1273215"/>
                <a:gd name="connsiteX19" fmla="*/ 162046 w 1603684"/>
                <a:gd name="connsiteY19" fmla="*/ 659757 h 1273215"/>
                <a:gd name="connsiteX20" fmla="*/ 266218 w 1603684"/>
                <a:gd name="connsiteY20" fmla="*/ 752354 h 1273215"/>
                <a:gd name="connsiteX21" fmla="*/ 312517 w 1603684"/>
                <a:gd name="connsiteY21" fmla="*/ 798653 h 1273215"/>
                <a:gd name="connsiteX22" fmla="*/ 358815 w 1603684"/>
                <a:gd name="connsiteY22" fmla="*/ 833377 h 1273215"/>
                <a:gd name="connsiteX23" fmla="*/ 428264 w 1603684"/>
                <a:gd name="connsiteY23" fmla="*/ 914400 h 1273215"/>
                <a:gd name="connsiteX24" fmla="*/ 486137 w 1603684"/>
                <a:gd name="connsiteY24" fmla="*/ 960698 h 1273215"/>
                <a:gd name="connsiteX25" fmla="*/ 567160 w 1603684"/>
                <a:gd name="connsiteY25" fmla="*/ 1030146 h 1273215"/>
                <a:gd name="connsiteX26" fmla="*/ 659757 w 1603684"/>
                <a:gd name="connsiteY26" fmla="*/ 1122744 h 1273215"/>
                <a:gd name="connsiteX27" fmla="*/ 682907 w 1603684"/>
                <a:gd name="connsiteY27" fmla="*/ 1169043 h 1273215"/>
                <a:gd name="connsiteX28" fmla="*/ 717631 w 1603684"/>
                <a:gd name="connsiteY28" fmla="*/ 1192192 h 1273215"/>
                <a:gd name="connsiteX29" fmla="*/ 810228 w 1603684"/>
                <a:gd name="connsiteY29" fmla="*/ 1261640 h 1273215"/>
                <a:gd name="connsiteX30" fmla="*/ 844952 w 1603684"/>
                <a:gd name="connsiteY30" fmla="*/ 1273215 h 1273215"/>
                <a:gd name="connsiteX31" fmla="*/ 1145894 w 1603684"/>
                <a:gd name="connsiteY31" fmla="*/ 1261640 h 1273215"/>
                <a:gd name="connsiteX32" fmla="*/ 1296365 w 1603684"/>
                <a:gd name="connsiteY32" fmla="*/ 1250065 h 1273215"/>
                <a:gd name="connsiteX33" fmla="*/ 1435261 w 1603684"/>
                <a:gd name="connsiteY33" fmla="*/ 1157468 h 1273215"/>
                <a:gd name="connsiteX34" fmla="*/ 1504709 w 1603684"/>
                <a:gd name="connsiteY34" fmla="*/ 1088020 h 1273215"/>
                <a:gd name="connsiteX35" fmla="*/ 1562583 w 1603684"/>
                <a:gd name="connsiteY35" fmla="*/ 995422 h 1273215"/>
                <a:gd name="connsiteX36" fmla="*/ 1585732 w 1603684"/>
                <a:gd name="connsiteY36" fmla="*/ 960698 h 1273215"/>
                <a:gd name="connsiteX37" fmla="*/ 1574157 w 1603684"/>
                <a:gd name="connsiteY37" fmla="*/ 590308 h 1273215"/>
                <a:gd name="connsiteX38" fmla="*/ 1527858 w 1603684"/>
                <a:gd name="connsiteY38" fmla="*/ 520860 h 1273215"/>
                <a:gd name="connsiteX39" fmla="*/ 1481560 w 1603684"/>
                <a:gd name="connsiteY39" fmla="*/ 451412 h 1273215"/>
                <a:gd name="connsiteX40" fmla="*/ 1458410 w 1603684"/>
                <a:gd name="connsiteY40" fmla="*/ 358815 h 1273215"/>
                <a:gd name="connsiteX41" fmla="*/ 1423686 w 1603684"/>
                <a:gd name="connsiteY41" fmla="*/ 347240 h 12732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603684" h="1273215">
                  <a:moveTo>
                    <a:pt x="1423686" y="347240"/>
                  </a:moveTo>
                  <a:cubicBezTo>
                    <a:pt x="1387033" y="324091"/>
                    <a:pt x="1291461" y="272892"/>
                    <a:pt x="1238491" y="219919"/>
                  </a:cubicBezTo>
                  <a:cubicBezTo>
                    <a:pt x="1205936" y="187363"/>
                    <a:pt x="1198247" y="176646"/>
                    <a:pt x="1145894" y="150470"/>
                  </a:cubicBezTo>
                  <a:cubicBezTo>
                    <a:pt x="1107312" y="131179"/>
                    <a:pt x="1066039" y="116524"/>
                    <a:pt x="1030147" y="92597"/>
                  </a:cubicBezTo>
                  <a:cubicBezTo>
                    <a:pt x="978135" y="57923"/>
                    <a:pt x="1008339" y="74615"/>
                    <a:pt x="937550" y="46298"/>
                  </a:cubicBezTo>
                  <a:cubicBezTo>
                    <a:pt x="929833" y="38582"/>
                    <a:pt x="924161" y="28029"/>
                    <a:pt x="914400" y="23149"/>
                  </a:cubicBezTo>
                  <a:cubicBezTo>
                    <a:pt x="892575" y="12237"/>
                    <a:pt x="844952" y="0"/>
                    <a:pt x="844952" y="0"/>
                  </a:cubicBezTo>
                  <a:cubicBezTo>
                    <a:pt x="747906" y="2854"/>
                    <a:pt x="401104" y="9200"/>
                    <a:pt x="254643" y="23149"/>
                  </a:cubicBezTo>
                  <a:cubicBezTo>
                    <a:pt x="208919" y="27504"/>
                    <a:pt x="203795" y="39981"/>
                    <a:pt x="162046" y="57873"/>
                  </a:cubicBezTo>
                  <a:cubicBezTo>
                    <a:pt x="150832" y="62679"/>
                    <a:pt x="138897" y="65590"/>
                    <a:pt x="127322" y="69448"/>
                  </a:cubicBezTo>
                  <a:cubicBezTo>
                    <a:pt x="105788" y="90981"/>
                    <a:pt x="95625" y="98116"/>
                    <a:pt x="81023" y="127321"/>
                  </a:cubicBezTo>
                  <a:cubicBezTo>
                    <a:pt x="75567" y="138234"/>
                    <a:pt x="74254" y="150831"/>
                    <a:pt x="69448" y="162045"/>
                  </a:cubicBezTo>
                  <a:cubicBezTo>
                    <a:pt x="62651" y="177904"/>
                    <a:pt x="52357" y="192188"/>
                    <a:pt x="46299" y="208344"/>
                  </a:cubicBezTo>
                  <a:cubicBezTo>
                    <a:pt x="40713" y="223239"/>
                    <a:pt x="40990" y="240021"/>
                    <a:pt x="34724" y="254643"/>
                  </a:cubicBezTo>
                  <a:cubicBezTo>
                    <a:pt x="29244" y="267429"/>
                    <a:pt x="17796" y="276925"/>
                    <a:pt x="11575" y="289367"/>
                  </a:cubicBezTo>
                  <a:cubicBezTo>
                    <a:pt x="6119" y="300280"/>
                    <a:pt x="3858" y="312516"/>
                    <a:pt x="0" y="324091"/>
                  </a:cubicBezTo>
                  <a:cubicBezTo>
                    <a:pt x="3858" y="401255"/>
                    <a:pt x="1582" y="478972"/>
                    <a:pt x="11575" y="555584"/>
                  </a:cubicBezTo>
                  <a:cubicBezTo>
                    <a:pt x="13374" y="569378"/>
                    <a:pt x="26034" y="579445"/>
                    <a:pt x="34724" y="590308"/>
                  </a:cubicBezTo>
                  <a:cubicBezTo>
                    <a:pt x="47994" y="606896"/>
                    <a:pt x="73927" y="628309"/>
                    <a:pt x="92598" y="636607"/>
                  </a:cubicBezTo>
                  <a:cubicBezTo>
                    <a:pt x="114896" y="646517"/>
                    <a:pt x="162046" y="659757"/>
                    <a:pt x="162046" y="659757"/>
                  </a:cubicBezTo>
                  <a:cubicBezTo>
                    <a:pt x="329901" y="827612"/>
                    <a:pt x="129969" y="633137"/>
                    <a:pt x="266218" y="752354"/>
                  </a:cubicBezTo>
                  <a:cubicBezTo>
                    <a:pt x="282643" y="766726"/>
                    <a:pt x="296092" y="784281"/>
                    <a:pt x="312517" y="798653"/>
                  </a:cubicBezTo>
                  <a:cubicBezTo>
                    <a:pt x="327035" y="811356"/>
                    <a:pt x="345174" y="819736"/>
                    <a:pt x="358815" y="833377"/>
                  </a:cubicBezTo>
                  <a:cubicBezTo>
                    <a:pt x="412925" y="887487"/>
                    <a:pt x="387206" y="879208"/>
                    <a:pt x="428264" y="914400"/>
                  </a:cubicBezTo>
                  <a:cubicBezTo>
                    <a:pt x="447021" y="930477"/>
                    <a:pt x="468668" y="943229"/>
                    <a:pt x="486137" y="960698"/>
                  </a:cubicBezTo>
                  <a:cubicBezTo>
                    <a:pt x="560278" y="1034839"/>
                    <a:pt x="499013" y="1007432"/>
                    <a:pt x="567160" y="1030146"/>
                  </a:cubicBezTo>
                  <a:cubicBezTo>
                    <a:pt x="598026" y="1061012"/>
                    <a:pt x="640235" y="1083702"/>
                    <a:pt x="659757" y="1122744"/>
                  </a:cubicBezTo>
                  <a:cubicBezTo>
                    <a:pt x="667474" y="1138177"/>
                    <a:pt x="671861" y="1155788"/>
                    <a:pt x="682907" y="1169043"/>
                  </a:cubicBezTo>
                  <a:cubicBezTo>
                    <a:pt x="691813" y="1179730"/>
                    <a:pt x="706502" y="1183845"/>
                    <a:pt x="717631" y="1192192"/>
                  </a:cubicBezTo>
                  <a:cubicBezTo>
                    <a:pt x="734672" y="1204973"/>
                    <a:pt x="784057" y="1248554"/>
                    <a:pt x="810228" y="1261640"/>
                  </a:cubicBezTo>
                  <a:cubicBezTo>
                    <a:pt x="821141" y="1267096"/>
                    <a:pt x="833377" y="1269357"/>
                    <a:pt x="844952" y="1273215"/>
                  </a:cubicBezTo>
                  <a:lnTo>
                    <a:pt x="1145894" y="1261640"/>
                  </a:lnTo>
                  <a:cubicBezTo>
                    <a:pt x="1196133" y="1259064"/>
                    <a:pt x="1247995" y="1263885"/>
                    <a:pt x="1296365" y="1250065"/>
                  </a:cubicBezTo>
                  <a:cubicBezTo>
                    <a:pt x="1310394" y="1246057"/>
                    <a:pt x="1410155" y="1180063"/>
                    <a:pt x="1435261" y="1157468"/>
                  </a:cubicBezTo>
                  <a:cubicBezTo>
                    <a:pt x="1459595" y="1135567"/>
                    <a:pt x="1504709" y="1088020"/>
                    <a:pt x="1504709" y="1088020"/>
                  </a:cubicBezTo>
                  <a:cubicBezTo>
                    <a:pt x="1532257" y="1005374"/>
                    <a:pt x="1507555" y="1032108"/>
                    <a:pt x="1562583" y="995422"/>
                  </a:cubicBezTo>
                  <a:cubicBezTo>
                    <a:pt x="1570299" y="983847"/>
                    <a:pt x="1583168" y="974371"/>
                    <a:pt x="1585732" y="960698"/>
                  </a:cubicBezTo>
                  <a:cubicBezTo>
                    <a:pt x="1603684" y="864951"/>
                    <a:pt x="1601513" y="672379"/>
                    <a:pt x="1574157" y="590308"/>
                  </a:cubicBezTo>
                  <a:cubicBezTo>
                    <a:pt x="1552022" y="523898"/>
                    <a:pt x="1578436" y="585888"/>
                    <a:pt x="1527858" y="520860"/>
                  </a:cubicBezTo>
                  <a:cubicBezTo>
                    <a:pt x="1510777" y="498899"/>
                    <a:pt x="1481560" y="451412"/>
                    <a:pt x="1481560" y="451412"/>
                  </a:cubicBezTo>
                  <a:cubicBezTo>
                    <a:pt x="1479070" y="438963"/>
                    <a:pt x="1469088" y="376612"/>
                    <a:pt x="1458410" y="358815"/>
                  </a:cubicBezTo>
                  <a:cubicBezTo>
                    <a:pt x="1442883" y="332937"/>
                    <a:pt x="1460339" y="370389"/>
                    <a:pt x="1423686" y="347240"/>
                  </a:cubicBezTo>
                  <a:close/>
                </a:path>
              </a:pathLst>
            </a:cu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Times New Roman" pitchFamily="18" charset="0"/>
                <a:cs typeface="Times New Roman" pitchFamily="18" charset="0"/>
              </a:endParaRPr>
            </a:p>
          </p:txBody>
        </p:sp>
        <p:cxnSp>
          <p:nvCxnSpPr>
            <p:cNvPr id="64" name="Straight Connector 63"/>
            <p:cNvCxnSpPr>
              <a:stCxn id="40" idx="0"/>
              <a:endCxn id="41" idx="5"/>
            </p:cNvCxnSpPr>
            <p:nvPr/>
          </p:nvCxnSpPr>
          <p:spPr>
            <a:xfrm rot="16200000" flipV="1">
              <a:off x="4282018" y="4468176"/>
              <a:ext cx="630954" cy="58971"/>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Straight Connector 67"/>
            <p:cNvCxnSpPr>
              <a:stCxn id="50" idx="0"/>
              <a:endCxn id="43" idx="4"/>
            </p:cNvCxnSpPr>
            <p:nvPr/>
          </p:nvCxnSpPr>
          <p:spPr>
            <a:xfrm rot="16200000" flipV="1">
              <a:off x="4342436" y="4071394"/>
              <a:ext cx="1523036" cy="417653"/>
            </a:xfrm>
            <a:prstGeom prst="line">
              <a:avLst/>
            </a:prstGeom>
          </p:spPr>
          <p:style>
            <a:lnRef idx="1">
              <a:schemeClr val="accent1"/>
            </a:lnRef>
            <a:fillRef idx="0">
              <a:schemeClr val="accent1"/>
            </a:fillRef>
            <a:effectRef idx="0">
              <a:schemeClr val="accent1"/>
            </a:effectRef>
            <a:fontRef idx="minor">
              <a:schemeClr val="tx1"/>
            </a:fontRef>
          </p:style>
        </p:cxnSp>
        <p:cxnSp>
          <p:nvCxnSpPr>
            <p:cNvPr id="71" name="Straight Connector 70"/>
            <p:cNvCxnSpPr>
              <a:stCxn id="40" idx="7"/>
              <a:endCxn id="43" idx="4"/>
            </p:cNvCxnSpPr>
            <p:nvPr/>
          </p:nvCxnSpPr>
          <p:spPr>
            <a:xfrm rot="5400000" flipH="1" flipV="1">
              <a:off x="4129617" y="4069948"/>
              <a:ext cx="1316754" cy="214265"/>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a:stCxn id="47" idx="0"/>
              <a:endCxn id="44" idx="4"/>
            </p:cNvCxnSpPr>
            <p:nvPr/>
          </p:nvCxnSpPr>
          <p:spPr>
            <a:xfrm rot="16200000" flipV="1">
              <a:off x="4761536" y="4795294"/>
              <a:ext cx="1446836" cy="112853"/>
            </a:xfrm>
            <a:prstGeom prst="line">
              <a:avLst/>
            </a:prstGeom>
          </p:spPr>
          <p:style>
            <a:lnRef idx="1">
              <a:schemeClr val="accent1"/>
            </a:lnRef>
            <a:fillRef idx="0">
              <a:schemeClr val="accent1"/>
            </a:fillRef>
            <a:effectRef idx="0">
              <a:schemeClr val="accent1"/>
            </a:effectRef>
            <a:fontRef idx="minor">
              <a:schemeClr val="tx1"/>
            </a:fontRef>
          </p:style>
        </p:cxnSp>
        <p:sp>
          <p:nvSpPr>
            <p:cNvPr id="79" name="TextBox 78"/>
            <p:cNvSpPr txBox="1"/>
            <p:nvPr/>
          </p:nvSpPr>
          <p:spPr>
            <a:xfrm>
              <a:off x="5181600" y="3352800"/>
              <a:ext cx="381000" cy="400110"/>
            </a:xfrm>
            <a:prstGeom prst="rect">
              <a:avLst/>
            </a:prstGeom>
            <a:noFill/>
          </p:spPr>
          <p:txBody>
            <a:bodyPr wrap="square" rtlCol="0">
              <a:spAutoFit/>
            </a:bodyPr>
            <a:lstStyle/>
            <a:p>
              <a:r>
                <a:rPr lang="en-US" sz="2000" b="1" dirty="0" smtClean="0">
                  <a:solidFill>
                    <a:schemeClr val="tx2">
                      <a:lumMod val="60000"/>
                      <a:lumOff val="40000"/>
                    </a:schemeClr>
                  </a:solidFill>
                  <a:latin typeface="Times New Roman" pitchFamily="18" charset="0"/>
                  <a:cs typeface="Times New Roman" pitchFamily="18" charset="0"/>
                </a:rPr>
                <a:t>X</a:t>
              </a:r>
              <a:endParaRPr lang="en-US" sz="2000" b="1" dirty="0">
                <a:solidFill>
                  <a:schemeClr val="tx2">
                    <a:lumMod val="60000"/>
                    <a:lumOff val="40000"/>
                  </a:schemeClr>
                </a:solidFill>
                <a:latin typeface="Times New Roman" pitchFamily="18" charset="0"/>
                <a:cs typeface="Times New Roman" pitchFamily="18" charset="0"/>
              </a:endParaRPr>
            </a:p>
          </p:txBody>
        </p:sp>
        <p:sp>
          <p:nvSpPr>
            <p:cNvPr id="80" name="TextBox 79"/>
            <p:cNvSpPr txBox="1"/>
            <p:nvPr/>
          </p:nvSpPr>
          <p:spPr>
            <a:xfrm>
              <a:off x="5029200" y="5481935"/>
              <a:ext cx="381000" cy="400110"/>
            </a:xfrm>
            <a:prstGeom prst="rect">
              <a:avLst/>
            </a:prstGeom>
            <a:noFill/>
          </p:spPr>
          <p:txBody>
            <a:bodyPr wrap="square" rtlCol="0">
              <a:spAutoFit/>
            </a:bodyPr>
            <a:lstStyle/>
            <a:p>
              <a:r>
                <a:rPr lang="en-US" sz="2000" b="1" dirty="0" smtClean="0">
                  <a:solidFill>
                    <a:schemeClr val="tx2">
                      <a:lumMod val="60000"/>
                      <a:lumOff val="40000"/>
                    </a:schemeClr>
                  </a:solidFill>
                  <a:latin typeface="Times New Roman" pitchFamily="18" charset="0"/>
                  <a:cs typeface="Times New Roman" pitchFamily="18" charset="0"/>
                </a:rPr>
                <a:t>Y</a:t>
              </a:r>
              <a:endParaRPr lang="en-US" sz="2000" b="1" dirty="0">
                <a:solidFill>
                  <a:schemeClr val="tx2">
                    <a:lumMod val="60000"/>
                    <a:lumOff val="40000"/>
                  </a:schemeClr>
                </a:solidFill>
                <a:latin typeface="Times New Roman" pitchFamily="18" charset="0"/>
                <a:cs typeface="Times New Roman" pitchFamily="18" charset="0"/>
              </a:endParaRPr>
            </a:p>
          </p:txBody>
        </p:sp>
      </p:grpSp>
      <p:graphicFrame>
        <p:nvGraphicFramePr>
          <p:cNvPr id="83" name="Object 82"/>
          <p:cNvGraphicFramePr>
            <a:graphicFrameLocks noChangeAspect="1"/>
          </p:cNvGraphicFramePr>
          <p:nvPr/>
        </p:nvGraphicFramePr>
        <p:xfrm>
          <a:off x="6702425" y="5661248"/>
          <a:ext cx="2441575" cy="581025"/>
        </p:xfrm>
        <a:graphic>
          <a:graphicData uri="http://schemas.openxmlformats.org/presentationml/2006/ole">
            <p:oleObj spid="_x0000_s134146" name="Equation" r:id="rId5" imgW="1676160" imgH="419040" progId="Equation.3">
              <p:embed/>
            </p:oleObj>
          </a:graphicData>
        </a:graphic>
      </p:graphicFrame>
      <p:graphicFrame>
        <p:nvGraphicFramePr>
          <p:cNvPr id="1027" name="Object 3"/>
          <p:cNvGraphicFramePr>
            <a:graphicFrameLocks noChangeAspect="1"/>
          </p:cNvGraphicFramePr>
          <p:nvPr/>
        </p:nvGraphicFramePr>
        <p:xfrm>
          <a:off x="7579083" y="2780928"/>
          <a:ext cx="1128712" cy="581025"/>
        </p:xfrm>
        <a:graphic>
          <a:graphicData uri="http://schemas.openxmlformats.org/presentationml/2006/ole">
            <p:oleObj spid="_x0000_s134147" name="Equation" r:id="rId6" imgW="774360" imgH="419040" progId="Equation.3">
              <p:embed/>
            </p:oleObj>
          </a:graphicData>
        </a:graphic>
      </p:graphicFrame>
      <p:sp>
        <p:nvSpPr>
          <p:cNvPr id="52" name="Date Placeholder 51"/>
          <p:cNvSpPr>
            <a:spLocks noGrp="1"/>
          </p:cNvSpPr>
          <p:nvPr>
            <p:ph type="dt" sz="half" idx="10"/>
          </p:nvPr>
        </p:nvSpPr>
        <p:spPr/>
        <p:txBody>
          <a:bodyPr/>
          <a:lstStyle/>
          <a:p>
            <a:pPr>
              <a:defRPr/>
            </a:pPr>
            <a:fld id="{33F5B28F-DF49-4841-9748-ED44771200DF}" type="datetime1">
              <a:rPr lang="en-US" altLang="zh-CN" smtClean="0"/>
              <a:pPr>
                <a:defRPr/>
              </a:pPr>
              <a:t>9/1/2011</a:t>
            </a:fld>
            <a:endParaRPr lang="en-US" altLang="zh-CN"/>
          </a:p>
        </p:txBody>
      </p:sp>
      <p:sp>
        <p:nvSpPr>
          <p:cNvPr id="54" name="TextBox 53"/>
          <p:cNvSpPr txBox="1"/>
          <p:nvPr/>
        </p:nvSpPr>
        <p:spPr>
          <a:xfrm>
            <a:off x="228600" y="3048000"/>
            <a:ext cx="914400" cy="400110"/>
          </a:xfrm>
          <a:prstGeom prst="rect">
            <a:avLst/>
          </a:prstGeom>
          <a:noFill/>
        </p:spPr>
        <p:txBody>
          <a:bodyPr wrap="square" rtlCol="0">
            <a:spAutoFit/>
          </a:bodyPr>
          <a:lstStyle/>
          <a:p>
            <a:r>
              <a:rPr lang="en-US" sz="2000" i="1" dirty="0" smtClean="0">
                <a:latin typeface="Times New Roman" pitchFamily="18" charset="0"/>
                <a:cs typeface="Times New Roman" pitchFamily="18" charset="0"/>
              </a:rPr>
              <a:t>k=3</a:t>
            </a:r>
            <a:endParaRPr lang="en-US" sz="2000" i="1" dirty="0">
              <a:latin typeface="Times New Roman" pitchFamily="18" charset="0"/>
              <a:cs typeface="Times New Roman" pitchFamily="18" charset="0"/>
            </a:endParaRPr>
          </a:p>
        </p:txBody>
      </p:sp>
      <p:sp>
        <p:nvSpPr>
          <p:cNvPr id="58" name="TextBox 57"/>
          <p:cNvSpPr txBox="1"/>
          <p:nvPr/>
        </p:nvSpPr>
        <p:spPr>
          <a:xfrm>
            <a:off x="179512" y="3356992"/>
            <a:ext cx="1066800" cy="630942"/>
          </a:xfrm>
          <a:prstGeom prst="rect">
            <a:avLst/>
          </a:prstGeom>
          <a:noFill/>
        </p:spPr>
        <p:txBody>
          <a:bodyPr wrap="square" rtlCol="0">
            <a:spAutoFit/>
          </a:bodyPr>
          <a:lstStyle/>
          <a:p>
            <a:r>
              <a:rPr lang="en-US" sz="1400" i="1" dirty="0" smtClean="0">
                <a:latin typeface="Times New Roman" pitchFamily="18" charset="0"/>
                <a:cs typeface="Times New Roman" pitchFamily="18" charset="0"/>
              </a:rPr>
              <a:t>0: friend</a:t>
            </a:r>
          </a:p>
          <a:p>
            <a:r>
              <a:rPr lang="en-US" sz="1400" i="1" dirty="0" smtClean="0">
                <a:latin typeface="Times New Roman" pitchFamily="18" charset="0"/>
                <a:cs typeface="Times New Roman" pitchFamily="18" charset="0"/>
              </a:rPr>
              <a:t>1: family</a:t>
            </a:r>
            <a:endParaRPr lang="en-US" sz="1400" i="1" dirty="0">
              <a:latin typeface="Times New Roman" pitchFamily="18" charset="0"/>
              <a:cs typeface="Times New Roman" pitchFamily="18" charset="0"/>
            </a:endParaRPr>
          </a:p>
        </p:txBody>
      </p:sp>
      <p:sp>
        <p:nvSpPr>
          <p:cNvPr id="59" name="Freeform 58"/>
          <p:cNvSpPr/>
          <p:nvPr/>
        </p:nvSpPr>
        <p:spPr>
          <a:xfrm>
            <a:off x="1886673" y="3186897"/>
            <a:ext cx="1689904" cy="1246207"/>
          </a:xfrm>
          <a:custGeom>
            <a:avLst/>
            <a:gdLst>
              <a:gd name="connsiteX0" fmla="*/ 671332 w 1689904"/>
              <a:gd name="connsiteY0" fmla="*/ 7716 h 1246207"/>
              <a:gd name="connsiteX1" fmla="*/ 544011 w 1689904"/>
              <a:gd name="connsiteY1" fmla="*/ 54014 h 1246207"/>
              <a:gd name="connsiteX2" fmla="*/ 486137 w 1689904"/>
              <a:gd name="connsiteY2" fmla="*/ 77164 h 1246207"/>
              <a:gd name="connsiteX3" fmla="*/ 451413 w 1689904"/>
              <a:gd name="connsiteY3" fmla="*/ 111888 h 1246207"/>
              <a:gd name="connsiteX4" fmla="*/ 381965 w 1689904"/>
              <a:gd name="connsiteY4" fmla="*/ 158187 h 1246207"/>
              <a:gd name="connsiteX5" fmla="*/ 347241 w 1689904"/>
              <a:gd name="connsiteY5" fmla="*/ 181336 h 1246207"/>
              <a:gd name="connsiteX6" fmla="*/ 254643 w 1689904"/>
              <a:gd name="connsiteY6" fmla="*/ 204485 h 1246207"/>
              <a:gd name="connsiteX7" fmla="*/ 208345 w 1689904"/>
              <a:gd name="connsiteY7" fmla="*/ 273933 h 1246207"/>
              <a:gd name="connsiteX8" fmla="*/ 185195 w 1689904"/>
              <a:gd name="connsiteY8" fmla="*/ 308657 h 1246207"/>
              <a:gd name="connsiteX9" fmla="*/ 173621 w 1689904"/>
              <a:gd name="connsiteY9" fmla="*/ 343381 h 1246207"/>
              <a:gd name="connsiteX10" fmla="*/ 150471 w 1689904"/>
              <a:gd name="connsiteY10" fmla="*/ 470703 h 1246207"/>
              <a:gd name="connsiteX11" fmla="*/ 115747 w 1689904"/>
              <a:gd name="connsiteY11" fmla="*/ 505427 h 1246207"/>
              <a:gd name="connsiteX12" fmla="*/ 57874 w 1689904"/>
              <a:gd name="connsiteY12" fmla="*/ 598025 h 1246207"/>
              <a:gd name="connsiteX13" fmla="*/ 34724 w 1689904"/>
              <a:gd name="connsiteY13" fmla="*/ 621174 h 1246207"/>
              <a:gd name="connsiteX14" fmla="*/ 23150 w 1689904"/>
              <a:gd name="connsiteY14" fmla="*/ 725346 h 1246207"/>
              <a:gd name="connsiteX15" fmla="*/ 11575 w 1689904"/>
              <a:gd name="connsiteY15" fmla="*/ 817944 h 1246207"/>
              <a:gd name="connsiteX16" fmla="*/ 0 w 1689904"/>
              <a:gd name="connsiteY16" fmla="*/ 852668 h 1246207"/>
              <a:gd name="connsiteX17" fmla="*/ 23150 w 1689904"/>
              <a:gd name="connsiteY17" fmla="*/ 1165184 h 1246207"/>
              <a:gd name="connsiteX18" fmla="*/ 46299 w 1689904"/>
              <a:gd name="connsiteY18" fmla="*/ 1199908 h 1246207"/>
              <a:gd name="connsiteX19" fmla="*/ 92598 w 1689904"/>
              <a:gd name="connsiteY19" fmla="*/ 1246207 h 1246207"/>
              <a:gd name="connsiteX20" fmla="*/ 266218 w 1689904"/>
              <a:gd name="connsiteY20" fmla="*/ 1223057 h 1246207"/>
              <a:gd name="connsiteX21" fmla="*/ 416689 w 1689904"/>
              <a:gd name="connsiteY21" fmla="*/ 1211483 h 1246207"/>
              <a:gd name="connsiteX22" fmla="*/ 509286 w 1689904"/>
              <a:gd name="connsiteY22" fmla="*/ 1130460 h 1246207"/>
              <a:gd name="connsiteX23" fmla="*/ 532436 w 1689904"/>
              <a:gd name="connsiteY23" fmla="*/ 1107311 h 1246207"/>
              <a:gd name="connsiteX24" fmla="*/ 555585 w 1689904"/>
              <a:gd name="connsiteY24" fmla="*/ 1072587 h 1246207"/>
              <a:gd name="connsiteX25" fmla="*/ 648183 w 1689904"/>
              <a:gd name="connsiteY25" fmla="*/ 1049437 h 1246207"/>
              <a:gd name="connsiteX26" fmla="*/ 1342664 w 1689904"/>
              <a:gd name="connsiteY26" fmla="*/ 1037862 h 1246207"/>
              <a:gd name="connsiteX27" fmla="*/ 1388962 w 1689904"/>
              <a:gd name="connsiteY27" fmla="*/ 1026288 h 1246207"/>
              <a:gd name="connsiteX28" fmla="*/ 1574157 w 1689904"/>
              <a:gd name="connsiteY28" fmla="*/ 1014713 h 1246207"/>
              <a:gd name="connsiteX29" fmla="*/ 1678330 w 1689904"/>
              <a:gd name="connsiteY29" fmla="*/ 979989 h 1246207"/>
              <a:gd name="connsiteX30" fmla="*/ 1689904 w 1689904"/>
              <a:gd name="connsiteY30" fmla="*/ 945265 h 1246207"/>
              <a:gd name="connsiteX31" fmla="*/ 1655180 w 1689904"/>
              <a:gd name="connsiteY31" fmla="*/ 806369 h 1246207"/>
              <a:gd name="connsiteX32" fmla="*/ 1632031 w 1689904"/>
              <a:gd name="connsiteY32" fmla="*/ 644323 h 1246207"/>
              <a:gd name="connsiteX33" fmla="*/ 1620456 w 1689904"/>
              <a:gd name="connsiteY33" fmla="*/ 586450 h 1246207"/>
              <a:gd name="connsiteX34" fmla="*/ 1562583 w 1689904"/>
              <a:gd name="connsiteY34" fmla="*/ 493852 h 1246207"/>
              <a:gd name="connsiteX35" fmla="*/ 1493135 w 1689904"/>
              <a:gd name="connsiteY35" fmla="*/ 378106 h 1246207"/>
              <a:gd name="connsiteX36" fmla="*/ 1469985 w 1689904"/>
              <a:gd name="connsiteY36" fmla="*/ 331807 h 1246207"/>
              <a:gd name="connsiteX37" fmla="*/ 1435261 w 1689904"/>
              <a:gd name="connsiteY37" fmla="*/ 308657 h 1246207"/>
              <a:gd name="connsiteX38" fmla="*/ 1377388 w 1689904"/>
              <a:gd name="connsiteY38" fmla="*/ 250784 h 1246207"/>
              <a:gd name="connsiteX39" fmla="*/ 1331089 w 1689904"/>
              <a:gd name="connsiteY39" fmla="*/ 204485 h 1246207"/>
              <a:gd name="connsiteX40" fmla="*/ 1284790 w 1689904"/>
              <a:gd name="connsiteY40" fmla="*/ 169761 h 1246207"/>
              <a:gd name="connsiteX41" fmla="*/ 1250066 w 1689904"/>
              <a:gd name="connsiteY41" fmla="*/ 135037 h 1246207"/>
              <a:gd name="connsiteX42" fmla="*/ 1192193 w 1689904"/>
              <a:gd name="connsiteY42" fmla="*/ 100313 h 1246207"/>
              <a:gd name="connsiteX43" fmla="*/ 1122745 w 1689904"/>
              <a:gd name="connsiteY43" fmla="*/ 77164 h 1246207"/>
              <a:gd name="connsiteX44" fmla="*/ 1099595 w 1689904"/>
              <a:gd name="connsiteY44" fmla="*/ 42440 h 1246207"/>
              <a:gd name="connsiteX45" fmla="*/ 972274 w 1689904"/>
              <a:gd name="connsiteY45" fmla="*/ 7716 h 1246207"/>
              <a:gd name="connsiteX46" fmla="*/ 671332 w 1689904"/>
              <a:gd name="connsiteY46" fmla="*/ 7716 h 1246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1689904" h="1246207">
                <a:moveTo>
                  <a:pt x="671332" y="7716"/>
                </a:moveTo>
                <a:cubicBezTo>
                  <a:pt x="599955" y="15432"/>
                  <a:pt x="586295" y="38158"/>
                  <a:pt x="544011" y="54014"/>
                </a:cubicBezTo>
                <a:cubicBezTo>
                  <a:pt x="524556" y="61309"/>
                  <a:pt x="503756" y="66152"/>
                  <a:pt x="486137" y="77164"/>
                </a:cubicBezTo>
                <a:cubicBezTo>
                  <a:pt x="472256" y="85840"/>
                  <a:pt x="464334" y="101838"/>
                  <a:pt x="451413" y="111888"/>
                </a:cubicBezTo>
                <a:cubicBezTo>
                  <a:pt x="429452" y="128969"/>
                  <a:pt x="405114" y="142754"/>
                  <a:pt x="381965" y="158187"/>
                </a:cubicBezTo>
                <a:cubicBezTo>
                  <a:pt x="370390" y="165903"/>
                  <a:pt x="360882" y="178608"/>
                  <a:pt x="347241" y="181336"/>
                </a:cubicBezTo>
                <a:cubicBezTo>
                  <a:pt x="277404" y="195304"/>
                  <a:pt x="308032" y="186690"/>
                  <a:pt x="254643" y="204485"/>
                </a:cubicBezTo>
                <a:lnTo>
                  <a:pt x="208345" y="273933"/>
                </a:lnTo>
                <a:lnTo>
                  <a:pt x="185195" y="308657"/>
                </a:lnTo>
                <a:cubicBezTo>
                  <a:pt x="181337" y="320232"/>
                  <a:pt x="175803" y="331377"/>
                  <a:pt x="173621" y="343381"/>
                </a:cubicBezTo>
                <a:cubicBezTo>
                  <a:pt x="172823" y="347769"/>
                  <a:pt x="167062" y="445816"/>
                  <a:pt x="150471" y="470703"/>
                </a:cubicBezTo>
                <a:cubicBezTo>
                  <a:pt x="141391" y="484323"/>
                  <a:pt x="126226" y="492852"/>
                  <a:pt x="115747" y="505427"/>
                </a:cubicBezTo>
                <a:cubicBezTo>
                  <a:pt x="99033" y="525484"/>
                  <a:pt x="69167" y="582215"/>
                  <a:pt x="57874" y="598025"/>
                </a:cubicBezTo>
                <a:cubicBezTo>
                  <a:pt x="51531" y="606905"/>
                  <a:pt x="42441" y="613458"/>
                  <a:pt x="34724" y="621174"/>
                </a:cubicBezTo>
                <a:cubicBezTo>
                  <a:pt x="7717" y="702197"/>
                  <a:pt x="3858" y="667473"/>
                  <a:pt x="23150" y="725346"/>
                </a:cubicBezTo>
                <a:cubicBezTo>
                  <a:pt x="19292" y="756212"/>
                  <a:pt x="17140" y="787340"/>
                  <a:pt x="11575" y="817944"/>
                </a:cubicBezTo>
                <a:cubicBezTo>
                  <a:pt x="9392" y="829948"/>
                  <a:pt x="0" y="840467"/>
                  <a:pt x="0" y="852668"/>
                </a:cubicBezTo>
                <a:cubicBezTo>
                  <a:pt x="0" y="856073"/>
                  <a:pt x="18505" y="1141959"/>
                  <a:pt x="23150" y="1165184"/>
                </a:cubicBezTo>
                <a:cubicBezTo>
                  <a:pt x="25878" y="1178825"/>
                  <a:pt x="37246" y="1189346"/>
                  <a:pt x="46299" y="1199908"/>
                </a:cubicBezTo>
                <a:cubicBezTo>
                  <a:pt x="60503" y="1216479"/>
                  <a:pt x="92598" y="1246207"/>
                  <a:pt x="92598" y="1246207"/>
                </a:cubicBezTo>
                <a:cubicBezTo>
                  <a:pt x="138811" y="1239605"/>
                  <a:pt x="221348" y="1227330"/>
                  <a:pt x="266218" y="1223057"/>
                </a:cubicBezTo>
                <a:cubicBezTo>
                  <a:pt x="316297" y="1218288"/>
                  <a:pt x="366532" y="1215341"/>
                  <a:pt x="416689" y="1211483"/>
                </a:cubicBezTo>
                <a:cubicBezTo>
                  <a:pt x="559457" y="1068713"/>
                  <a:pt x="413590" y="1207015"/>
                  <a:pt x="509286" y="1130460"/>
                </a:cubicBezTo>
                <a:cubicBezTo>
                  <a:pt x="517808" y="1123643"/>
                  <a:pt x="525619" y="1115832"/>
                  <a:pt x="532436" y="1107311"/>
                </a:cubicBezTo>
                <a:cubicBezTo>
                  <a:pt x="541126" y="1096448"/>
                  <a:pt x="544722" y="1081277"/>
                  <a:pt x="555585" y="1072587"/>
                </a:cubicBezTo>
                <a:cubicBezTo>
                  <a:pt x="567056" y="1063410"/>
                  <a:pt x="645934" y="1049506"/>
                  <a:pt x="648183" y="1049437"/>
                </a:cubicBezTo>
                <a:cubicBezTo>
                  <a:pt x="879599" y="1042316"/>
                  <a:pt x="1111170" y="1041720"/>
                  <a:pt x="1342664" y="1037862"/>
                </a:cubicBezTo>
                <a:cubicBezTo>
                  <a:pt x="1358097" y="1034004"/>
                  <a:pt x="1373133" y="1027871"/>
                  <a:pt x="1388962" y="1026288"/>
                </a:cubicBezTo>
                <a:cubicBezTo>
                  <a:pt x="1450507" y="1020134"/>
                  <a:pt x="1513082" y="1024485"/>
                  <a:pt x="1574157" y="1014713"/>
                </a:cubicBezTo>
                <a:cubicBezTo>
                  <a:pt x="1610300" y="1008930"/>
                  <a:pt x="1678330" y="979989"/>
                  <a:pt x="1678330" y="979989"/>
                </a:cubicBezTo>
                <a:cubicBezTo>
                  <a:pt x="1682188" y="968414"/>
                  <a:pt x="1689904" y="957466"/>
                  <a:pt x="1689904" y="945265"/>
                </a:cubicBezTo>
                <a:cubicBezTo>
                  <a:pt x="1689904" y="898502"/>
                  <a:pt x="1669547" y="849468"/>
                  <a:pt x="1655180" y="806369"/>
                </a:cubicBezTo>
                <a:cubicBezTo>
                  <a:pt x="1647464" y="752354"/>
                  <a:pt x="1642732" y="697827"/>
                  <a:pt x="1632031" y="644323"/>
                </a:cubicBezTo>
                <a:cubicBezTo>
                  <a:pt x="1628173" y="625032"/>
                  <a:pt x="1626677" y="605114"/>
                  <a:pt x="1620456" y="586450"/>
                </a:cubicBezTo>
                <a:cubicBezTo>
                  <a:pt x="1604475" y="538508"/>
                  <a:pt x="1590000" y="536500"/>
                  <a:pt x="1562583" y="493852"/>
                </a:cubicBezTo>
                <a:cubicBezTo>
                  <a:pt x="1538252" y="456004"/>
                  <a:pt x="1513257" y="418350"/>
                  <a:pt x="1493135" y="378106"/>
                </a:cubicBezTo>
                <a:cubicBezTo>
                  <a:pt x="1485418" y="362673"/>
                  <a:pt x="1481031" y="345062"/>
                  <a:pt x="1469985" y="331807"/>
                </a:cubicBezTo>
                <a:cubicBezTo>
                  <a:pt x="1461079" y="321120"/>
                  <a:pt x="1446836" y="316374"/>
                  <a:pt x="1435261" y="308657"/>
                </a:cubicBezTo>
                <a:cubicBezTo>
                  <a:pt x="1390678" y="241781"/>
                  <a:pt x="1437405" y="302227"/>
                  <a:pt x="1377388" y="250784"/>
                </a:cubicBezTo>
                <a:cubicBezTo>
                  <a:pt x="1360817" y="236580"/>
                  <a:pt x="1348549" y="217580"/>
                  <a:pt x="1331089" y="204485"/>
                </a:cubicBezTo>
                <a:cubicBezTo>
                  <a:pt x="1315656" y="192910"/>
                  <a:pt x="1299437" y="182316"/>
                  <a:pt x="1284790" y="169761"/>
                </a:cubicBezTo>
                <a:cubicBezTo>
                  <a:pt x="1272362" y="159108"/>
                  <a:pt x="1263161" y="144858"/>
                  <a:pt x="1250066" y="135037"/>
                </a:cubicBezTo>
                <a:cubicBezTo>
                  <a:pt x="1232068" y="121539"/>
                  <a:pt x="1212674" y="109622"/>
                  <a:pt x="1192193" y="100313"/>
                </a:cubicBezTo>
                <a:cubicBezTo>
                  <a:pt x="1169979" y="90216"/>
                  <a:pt x="1122745" y="77164"/>
                  <a:pt x="1122745" y="77164"/>
                </a:cubicBezTo>
                <a:cubicBezTo>
                  <a:pt x="1115028" y="65589"/>
                  <a:pt x="1109432" y="52277"/>
                  <a:pt x="1099595" y="42440"/>
                </a:cubicBezTo>
                <a:cubicBezTo>
                  <a:pt x="1064526" y="7371"/>
                  <a:pt x="1021575" y="9085"/>
                  <a:pt x="972274" y="7716"/>
                </a:cubicBezTo>
                <a:cubicBezTo>
                  <a:pt x="864285" y="4716"/>
                  <a:pt x="742709" y="0"/>
                  <a:pt x="671332" y="7716"/>
                </a:cubicBezTo>
                <a:close/>
              </a:path>
            </a:pathLst>
          </a:custGeom>
          <a:noFill/>
          <a:ln>
            <a:solidFill>
              <a:schemeClr val="tx2">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Times New Roman" pitchFamily="18" charset="0"/>
              <a:cs typeface="Times New Roman" pitchFamily="18" charset="0"/>
            </a:endParaRPr>
          </a:p>
        </p:txBody>
      </p:sp>
    </p:spTree>
    <p:custDataLst>
      <p:tags r:id="rId2"/>
    </p:custDataLst>
  </p:cSld>
  <p:clrMapOvr>
    <a:masterClrMapping/>
  </p:clrMapOvr>
  <p:transition advTm="35569"/>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8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p:bldP spid="77" grpId="0"/>
      <p:bldP spid="78"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zh-CN" dirty="0" smtClean="0"/>
              <a:t>Avoid Attacks Using Knowledge 2</a:t>
            </a:r>
            <a:endParaRPr lang="zh-CN" altLang="en-US" dirty="0"/>
          </a:p>
        </p:txBody>
      </p:sp>
      <p:sp>
        <p:nvSpPr>
          <p:cNvPr id="24" name="TextBox 23"/>
          <p:cNvSpPr txBox="1"/>
          <p:nvPr/>
        </p:nvSpPr>
        <p:spPr>
          <a:xfrm>
            <a:off x="457200" y="1725776"/>
            <a:ext cx="8075240" cy="1631216"/>
          </a:xfrm>
          <a:prstGeom prst="rect">
            <a:avLst/>
          </a:prstGeom>
          <a:noFill/>
        </p:spPr>
        <p:txBody>
          <a:bodyPr wrap="square" rtlCol="0">
            <a:spAutoFit/>
          </a:bodyPr>
          <a:lstStyle/>
          <a:p>
            <a:pPr algn="l"/>
            <a:r>
              <a:rPr lang="en-US" sz="2000" dirty="0" smtClean="0">
                <a:latin typeface="Times New Roman" pitchFamily="18" charset="0"/>
                <a:cs typeface="Times New Roman" pitchFamily="18" charset="0"/>
              </a:rPr>
              <a:t>Objective:  For any group that contains one node which needs Level 2 protection, make all the nodes in it have the same degree</a:t>
            </a:r>
          </a:p>
          <a:p>
            <a:pPr algn="l"/>
            <a:r>
              <a:rPr lang="en-US" sz="2000" dirty="0" smtClean="0">
                <a:latin typeface="Times New Roman" pitchFamily="18" charset="0"/>
                <a:cs typeface="Times New Roman" pitchFamily="18" charset="0"/>
              </a:rPr>
              <a:t>Method:  Add noise edges/nodes under the two safety conditions</a:t>
            </a:r>
          </a:p>
          <a:p>
            <a:r>
              <a:rPr lang="en-US" sz="2000" dirty="0" smtClean="0"/>
              <a:t> </a:t>
            </a:r>
            <a:endParaRPr lang="en-US" sz="2000" dirty="0"/>
          </a:p>
        </p:txBody>
      </p:sp>
      <p:sp>
        <p:nvSpPr>
          <p:cNvPr id="28" name="Cloud 27"/>
          <p:cNvSpPr/>
          <p:nvPr/>
        </p:nvSpPr>
        <p:spPr>
          <a:xfrm>
            <a:off x="304800" y="3962400"/>
            <a:ext cx="1447800" cy="2057400"/>
          </a:xfrm>
          <a:prstGeom prst="clou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i="1" dirty="0" smtClean="0">
                <a:solidFill>
                  <a:schemeClr val="tx2">
                    <a:lumMod val="60000"/>
                    <a:lumOff val="40000"/>
                  </a:schemeClr>
                </a:solidFill>
                <a:latin typeface="Times New Roman" pitchFamily="18" charset="0"/>
                <a:cs typeface="Times New Roman" pitchFamily="18" charset="0"/>
              </a:rPr>
              <a:t>… …</a:t>
            </a:r>
            <a:endParaRPr lang="en-US" sz="2400" i="1" dirty="0">
              <a:solidFill>
                <a:schemeClr val="tx2">
                  <a:lumMod val="60000"/>
                  <a:lumOff val="40000"/>
                </a:schemeClr>
              </a:solidFill>
              <a:latin typeface="Times New Roman" pitchFamily="18" charset="0"/>
              <a:cs typeface="Times New Roman" pitchFamily="18" charset="0"/>
            </a:endParaRPr>
          </a:p>
        </p:txBody>
      </p:sp>
      <p:sp>
        <p:nvSpPr>
          <p:cNvPr id="29" name="Oval 28"/>
          <p:cNvSpPr/>
          <p:nvPr/>
        </p:nvSpPr>
        <p:spPr>
          <a:xfrm>
            <a:off x="2057400" y="4038600"/>
            <a:ext cx="152400" cy="1524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30" name="Oval 29"/>
          <p:cNvSpPr/>
          <p:nvPr/>
        </p:nvSpPr>
        <p:spPr>
          <a:xfrm>
            <a:off x="2438400" y="3352800"/>
            <a:ext cx="152400" cy="1524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Times New Roman" pitchFamily="18" charset="0"/>
              <a:cs typeface="Times New Roman" pitchFamily="18" charset="0"/>
            </a:endParaRPr>
          </a:p>
        </p:txBody>
      </p:sp>
      <p:sp>
        <p:nvSpPr>
          <p:cNvPr id="31" name="Oval 30"/>
          <p:cNvSpPr/>
          <p:nvPr/>
        </p:nvSpPr>
        <p:spPr>
          <a:xfrm>
            <a:off x="2971800" y="3962400"/>
            <a:ext cx="152400" cy="1524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32" name="Oval 31"/>
          <p:cNvSpPr/>
          <p:nvPr/>
        </p:nvSpPr>
        <p:spPr>
          <a:xfrm>
            <a:off x="2209800" y="4876800"/>
            <a:ext cx="152400" cy="152400"/>
          </a:xfrm>
          <a:prstGeom prst="ellips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33" name="Oval 32"/>
          <p:cNvSpPr/>
          <p:nvPr/>
        </p:nvSpPr>
        <p:spPr>
          <a:xfrm>
            <a:off x="3124200" y="5638800"/>
            <a:ext cx="152400" cy="152400"/>
          </a:xfrm>
          <a:prstGeom prst="ellips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34" name="Oval 33"/>
          <p:cNvSpPr/>
          <p:nvPr/>
        </p:nvSpPr>
        <p:spPr>
          <a:xfrm>
            <a:off x="2895600" y="5105400"/>
            <a:ext cx="152400" cy="152400"/>
          </a:xfrm>
          <a:prstGeom prst="ellips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cxnSp>
        <p:nvCxnSpPr>
          <p:cNvPr id="36" name="Straight Connector 35"/>
          <p:cNvCxnSpPr>
            <a:endCxn id="29" idx="2"/>
          </p:cNvCxnSpPr>
          <p:nvPr/>
        </p:nvCxnSpPr>
        <p:spPr>
          <a:xfrm flipV="1">
            <a:off x="1676400" y="4114800"/>
            <a:ext cx="381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p:cNvCxnSpPr>
            <a:stCxn id="29" idx="4"/>
            <a:endCxn id="32" idx="0"/>
          </p:cNvCxnSpPr>
          <p:nvPr/>
        </p:nvCxnSpPr>
        <p:spPr>
          <a:xfrm rot="16200000" flipH="1">
            <a:off x="1866900" y="4457700"/>
            <a:ext cx="6858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a:stCxn id="34" idx="0"/>
            <a:endCxn id="29" idx="5"/>
          </p:cNvCxnSpPr>
          <p:nvPr/>
        </p:nvCxnSpPr>
        <p:spPr>
          <a:xfrm rot="16200000" flipV="1">
            <a:off x="2111282" y="4244882"/>
            <a:ext cx="936718" cy="784318"/>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a:endCxn id="33" idx="2"/>
          </p:cNvCxnSpPr>
          <p:nvPr/>
        </p:nvCxnSpPr>
        <p:spPr>
          <a:xfrm>
            <a:off x="1600200" y="5334000"/>
            <a:ext cx="1524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a:stCxn id="31" idx="4"/>
            <a:endCxn id="33" idx="0"/>
          </p:cNvCxnSpPr>
          <p:nvPr/>
        </p:nvCxnSpPr>
        <p:spPr>
          <a:xfrm rot="16200000" flipH="1">
            <a:off x="2362200" y="4800600"/>
            <a:ext cx="1524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Straight Connector 50"/>
          <p:cNvCxnSpPr>
            <a:stCxn id="30" idx="2"/>
          </p:cNvCxnSpPr>
          <p:nvPr/>
        </p:nvCxnSpPr>
        <p:spPr>
          <a:xfrm rot="10800000" flipV="1">
            <a:off x="1600200" y="3429000"/>
            <a:ext cx="838200" cy="685800"/>
          </a:xfrm>
          <a:prstGeom prst="line">
            <a:avLst/>
          </a:prstGeom>
        </p:spPr>
        <p:style>
          <a:lnRef idx="1">
            <a:schemeClr val="accent1"/>
          </a:lnRef>
          <a:fillRef idx="0">
            <a:schemeClr val="accent1"/>
          </a:fillRef>
          <a:effectRef idx="0">
            <a:schemeClr val="accent1"/>
          </a:effectRef>
          <a:fontRef idx="minor">
            <a:schemeClr val="tx1"/>
          </a:fontRef>
        </p:style>
      </p:cxnSp>
      <p:sp>
        <p:nvSpPr>
          <p:cNvPr id="56" name="TextBox 55"/>
          <p:cNvSpPr txBox="1"/>
          <p:nvPr/>
        </p:nvSpPr>
        <p:spPr>
          <a:xfrm>
            <a:off x="1676400" y="3505200"/>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0</a:t>
            </a:r>
            <a:endParaRPr lang="en-US" sz="2000" dirty="0">
              <a:latin typeface="Times New Roman" pitchFamily="18" charset="0"/>
              <a:cs typeface="Times New Roman" pitchFamily="18" charset="0"/>
            </a:endParaRPr>
          </a:p>
        </p:txBody>
      </p:sp>
      <p:sp>
        <p:nvSpPr>
          <p:cNvPr id="57" name="TextBox 56"/>
          <p:cNvSpPr txBox="1"/>
          <p:nvPr/>
        </p:nvSpPr>
        <p:spPr>
          <a:xfrm>
            <a:off x="1664825" y="396731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0</a:t>
            </a:r>
            <a:endParaRPr lang="en-US" sz="2000" dirty="0">
              <a:latin typeface="Times New Roman" pitchFamily="18" charset="0"/>
              <a:cs typeface="Times New Roman" pitchFamily="18" charset="0"/>
            </a:endParaRPr>
          </a:p>
        </p:txBody>
      </p:sp>
      <p:sp>
        <p:nvSpPr>
          <p:cNvPr id="60" name="TextBox 59"/>
          <p:cNvSpPr txBox="1"/>
          <p:nvPr/>
        </p:nvSpPr>
        <p:spPr>
          <a:xfrm>
            <a:off x="1905000" y="435506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1</a:t>
            </a:r>
            <a:endParaRPr lang="en-US" sz="2000" dirty="0">
              <a:latin typeface="Times New Roman" pitchFamily="18" charset="0"/>
              <a:cs typeface="Times New Roman" pitchFamily="18" charset="0"/>
            </a:endParaRPr>
          </a:p>
        </p:txBody>
      </p:sp>
      <p:sp>
        <p:nvSpPr>
          <p:cNvPr id="61" name="TextBox 60"/>
          <p:cNvSpPr txBox="1"/>
          <p:nvPr/>
        </p:nvSpPr>
        <p:spPr>
          <a:xfrm>
            <a:off x="2438400" y="420266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1</a:t>
            </a:r>
            <a:endParaRPr lang="en-US" sz="2000" dirty="0">
              <a:latin typeface="Times New Roman" pitchFamily="18" charset="0"/>
              <a:cs typeface="Times New Roman" pitchFamily="18" charset="0"/>
            </a:endParaRPr>
          </a:p>
        </p:txBody>
      </p:sp>
      <p:sp>
        <p:nvSpPr>
          <p:cNvPr id="62" name="TextBox 61"/>
          <p:cNvSpPr txBox="1"/>
          <p:nvPr/>
        </p:nvSpPr>
        <p:spPr>
          <a:xfrm>
            <a:off x="2286000" y="519326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1</a:t>
            </a:r>
            <a:endParaRPr lang="en-US" sz="2000" dirty="0">
              <a:latin typeface="Times New Roman" pitchFamily="18" charset="0"/>
              <a:cs typeface="Times New Roman" pitchFamily="18" charset="0"/>
            </a:endParaRPr>
          </a:p>
        </p:txBody>
      </p:sp>
      <p:sp>
        <p:nvSpPr>
          <p:cNvPr id="63" name="TextBox 62"/>
          <p:cNvSpPr txBox="1"/>
          <p:nvPr/>
        </p:nvSpPr>
        <p:spPr>
          <a:xfrm>
            <a:off x="3124200" y="4648200"/>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0</a:t>
            </a:r>
            <a:endParaRPr lang="en-US" sz="2000" dirty="0">
              <a:latin typeface="Times New Roman" pitchFamily="18" charset="0"/>
              <a:cs typeface="Times New Roman" pitchFamily="18" charset="0"/>
            </a:endParaRPr>
          </a:p>
        </p:txBody>
      </p:sp>
      <p:sp>
        <p:nvSpPr>
          <p:cNvPr id="65" name="Freeform 64"/>
          <p:cNvSpPr/>
          <p:nvPr/>
        </p:nvSpPr>
        <p:spPr>
          <a:xfrm>
            <a:off x="1886673" y="3186897"/>
            <a:ext cx="1689904" cy="1246207"/>
          </a:xfrm>
          <a:custGeom>
            <a:avLst/>
            <a:gdLst>
              <a:gd name="connsiteX0" fmla="*/ 671332 w 1689904"/>
              <a:gd name="connsiteY0" fmla="*/ 7716 h 1246207"/>
              <a:gd name="connsiteX1" fmla="*/ 544011 w 1689904"/>
              <a:gd name="connsiteY1" fmla="*/ 54014 h 1246207"/>
              <a:gd name="connsiteX2" fmla="*/ 486137 w 1689904"/>
              <a:gd name="connsiteY2" fmla="*/ 77164 h 1246207"/>
              <a:gd name="connsiteX3" fmla="*/ 451413 w 1689904"/>
              <a:gd name="connsiteY3" fmla="*/ 111888 h 1246207"/>
              <a:gd name="connsiteX4" fmla="*/ 381965 w 1689904"/>
              <a:gd name="connsiteY4" fmla="*/ 158187 h 1246207"/>
              <a:gd name="connsiteX5" fmla="*/ 347241 w 1689904"/>
              <a:gd name="connsiteY5" fmla="*/ 181336 h 1246207"/>
              <a:gd name="connsiteX6" fmla="*/ 254643 w 1689904"/>
              <a:gd name="connsiteY6" fmla="*/ 204485 h 1246207"/>
              <a:gd name="connsiteX7" fmla="*/ 208345 w 1689904"/>
              <a:gd name="connsiteY7" fmla="*/ 273933 h 1246207"/>
              <a:gd name="connsiteX8" fmla="*/ 185195 w 1689904"/>
              <a:gd name="connsiteY8" fmla="*/ 308657 h 1246207"/>
              <a:gd name="connsiteX9" fmla="*/ 173621 w 1689904"/>
              <a:gd name="connsiteY9" fmla="*/ 343381 h 1246207"/>
              <a:gd name="connsiteX10" fmla="*/ 150471 w 1689904"/>
              <a:gd name="connsiteY10" fmla="*/ 470703 h 1246207"/>
              <a:gd name="connsiteX11" fmla="*/ 115747 w 1689904"/>
              <a:gd name="connsiteY11" fmla="*/ 505427 h 1246207"/>
              <a:gd name="connsiteX12" fmla="*/ 57874 w 1689904"/>
              <a:gd name="connsiteY12" fmla="*/ 598025 h 1246207"/>
              <a:gd name="connsiteX13" fmla="*/ 34724 w 1689904"/>
              <a:gd name="connsiteY13" fmla="*/ 621174 h 1246207"/>
              <a:gd name="connsiteX14" fmla="*/ 23150 w 1689904"/>
              <a:gd name="connsiteY14" fmla="*/ 725346 h 1246207"/>
              <a:gd name="connsiteX15" fmla="*/ 11575 w 1689904"/>
              <a:gd name="connsiteY15" fmla="*/ 817944 h 1246207"/>
              <a:gd name="connsiteX16" fmla="*/ 0 w 1689904"/>
              <a:gd name="connsiteY16" fmla="*/ 852668 h 1246207"/>
              <a:gd name="connsiteX17" fmla="*/ 23150 w 1689904"/>
              <a:gd name="connsiteY17" fmla="*/ 1165184 h 1246207"/>
              <a:gd name="connsiteX18" fmla="*/ 46299 w 1689904"/>
              <a:gd name="connsiteY18" fmla="*/ 1199908 h 1246207"/>
              <a:gd name="connsiteX19" fmla="*/ 92598 w 1689904"/>
              <a:gd name="connsiteY19" fmla="*/ 1246207 h 1246207"/>
              <a:gd name="connsiteX20" fmla="*/ 266218 w 1689904"/>
              <a:gd name="connsiteY20" fmla="*/ 1223057 h 1246207"/>
              <a:gd name="connsiteX21" fmla="*/ 416689 w 1689904"/>
              <a:gd name="connsiteY21" fmla="*/ 1211483 h 1246207"/>
              <a:gd name="connsiteX22" fmla="*/ 509286 w 1689904"/>
              <a:gd name="connsiteY22" fmla="*/ 1130460 h 1246207"/>
              <a:gd name="connsiteX23" fmla="*/ 532436 w 1689904"/>
              <a:gd name="connsiteY23" fmla="*/ 1107311 h 1246207"/>
              <a:gd name="connsiteX24" fmla="*/ 555585 w 1689904"/>
              <a:gd name="connsiteY24" fmla="*/ 1072587 h 1246207"/>
              <a:gd name="connsiteX25" fmla="*/ 648183 w 1689904"/>
              <a:gd name="connsiteY25" fmla="*/ 1049437 h 1246207"/>
              <a:gd name="connsiteX26" fmla="*/ 1342664 w 1689904"/>
              <a:gd name="connsiteY26" fmla="*/ 1037862 h 1246207"/>
              <a:gd name="connsiteX27" fmla="*/ 1388962 w 1689904"/>
              <a:gd name="connsiteY27" fmla="*/ 1026288 h 1246207"/>
              <a:gd name="connsiteX28" fmla="*/ 1574157 w 1689904"/>
              <a:gd name="connsiteY28" fmla="*/ 1014713 h 1246207"/>
              <a:gd name="connsiteX29" fmla="*/ 1678330 w 1689904"/>
              <a:gd name="connsiteY29" fmla="*/ 979989 h 1246207"/>
              <a:gd name="connsiteX30" fmla="*/ 1689904 w 1689904"/>
              <a:gd name="connsiteY30" fmla="*/ 945265 h 1246207"/>
              <a:gd name="connsiteX31" fmla="*/ 1655180 w 1689904"/>
              <a:gd name="connsiteY31" fmla="*/ 806369 h 1246207"/>
              <a:gd name="connsiteX32" fmla="*/ 1632031 w 1689904"/>
              <a:gd name="connsiteY32" fmla="*/ 644323 h 1246207"/>
              <a:gd name="connsiteX33" fmla="*/ 1620456 w 1689904"/>
              <a:gd name="connsiteY33" fmla="*/ 586450 h 1246207"/>
              <a:gd name="connsiteX34" fmla="*/ 1562583 w 1689904"/>
              <a:gd name="connsiteY34" fmla="*/ 493852 h 1246207"/>
              <a:gd name="connsiteX35" fmla="*/ 1493135 w 1689904"/>
              <a:gd name="connsiteY35" fmla="*/ 378106 h 1246207"/>
              <a:gd name="connsiteX36" fmla="*/ 1469985 w 1689904"/>
              <a:gd name="connsiteY36" fmla="*/ 331807 h 1246207"/>
              <a:gd name="connsiteX37" fmla="*/ 1435261 w 1689904"/>
              <a:gd name="connsiteY37" fmla="*/ 308657 h 1246207"/>
              <a:gd name="connsiteX38" fmla="*/ 1377388 w 1689904"/>
              <a:gd name="connsiteY38" fmla="*/ 250784 h 1246207"/>
              <a:gd name="connsiteX39" fmla="*/ 1331089 w 1689904"/>
              <a:gd name="connsiteY39" fmla="*/ 204485 h 1246207"/>
              <a:gd name="connsiteX40" fmla="*/ 1284790 w 1689904"/>
              <a:gd name="connsiteY40" fmla="*/ 169761 h 1246207"/>
              <a:gd name="connsiteX41" fmla="*/ 1250066 w 1689904"/>
              <a:gd name="connsiteY41" fmla="*/ 135037 h 1246207"/>
              <a:gd name="connsiteX42" fmla="*/ 1192193 w 1689904"/>
              <a:gd name="connsiteY42" fmla="*/ 100313 h 1246207"/>
              <a:gd name="connsiteX43" fmla="*/ 1122745 w 1689904"/>
              <a:gd name="connsiteY43" fmla="*/ 77164 h 1246207"/>
              <a:gd name="connsiteX44" fmla="*/ 1099595 w 1689904"/>
              <a:gd name="connsiteY44" fmla="*/ 42440 h 1246207"/>
              <a:gd name="connsiteX45" fmla="*/ 972274 w 1689904"/>
              <a:gd name="connsiteY45" fmla="*/ 7716 h 1246207"/>
              <a:gd name="connsiteX46" fmla="*/ 671332 w 1689904"/>
              <a:gd name="connsiteY46" fmla="*/ 7716 h 1246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1689904" h="1246207">
                <a:moveTo>
                  <a:pt x="671332" y="7716"/>
                </a:moveTo>
                <a:cubicBezTo>
                  <a:pt x="599955" y="15432"/>
                  <a:pt x="586295" y="38158"/>
                  <a:pt x="544011" y="54014"/>
                </a:cubicBezTo>
                <a:cubicBezTo>
                  <a:pt x="524556" y="61309"/>
                  <a:pt x="503756" y="66152"/>
                  <a:pt x="486137" y="77164"/>
                </a:cubicBezTo>
                <a:cubicBezTo>
                  <a:pt x="472256" y="85840"/>
                  <a:pt x="464334" y="101838"/>
                  <a:pt x="451413" y="111888"/>
                </a:cubicBezTo>
                <a:cubicBezTo>
                  <a:pt x="429452" y="128969"/>
                  <a:pt x="405114" y="142754"/>
                  <a:pt x="381965" y="158187"/>
                </a:cubicBezTo>
                <a:cubicBezTo>
                  <a:pt x="370390" y="165903"/>
                  <a:pt x="360882" y="178608"/>
                  <a:pt x="347241" y="181336"/>
                </a:cubicBezTo>
                <a:cubicBezTo>
                  <a:pt x="277404" y="195304"/>
                  <a:pt x="308032" y="186690"/>
                  <a:pt x="254643" y="204485"/>
                </a:cubicBezTo>
                <a:lnTo>
                  <a:pt x="208345" y="273933"/>
                </a:lnTo>
                <a:lnTo>
                  <a:pt x="185195" y="308657"/>
                </a:lnTo>
                <a:cubicBezTo>
                  <a:pt x="181337" y="320232"/>
                  <a:pt x="175803" y="331377"/>
                  <a:pt x="173621" y="343381"/>
                </a:cubicBezTo>
                <a:cubicBezTo>
                  <a:pt x="172823" y="347769"/>
                  <a:pt x="167062" y="445816"/>
                  <a:pt x="150471" y="470703"/>
                </a:cubicBezTo>
                <a:cubicBezTo>
                  <a:pt x="141391" y="484323"/>
                  <a:pt x="126226" y="492852"/>
                  <a:pt x="115747" y="505427"/>
                </a:cubicBezTo>
                <a:cubicBezTo>
                  <a:pt x="99033" y="525484"/>
                  <a:pt x="69167" y="582215"/>
                  <a:pt x="57874" y="598025"/>
                </a:cubicBezTo>
                <a:cubicBezTo>
                  <a:pt x="51531" y="606905"/>
                  <a:pt x="42441" y="613458"/>
                  <a:pt x="34724" y="621174"/>
                </a:cubicBezTo>
                <a:cubicBezTo>
                  <a:pt x="7717" y="702197"/>
                  <a:pt x="3858" y="667473"/>
                  <a:pt x="23150" y="725346"/>
                </a:cubicBezTo>
                <a:cubicBezTo>
                  <a:pt x="19292" y="756212"/>
                  <a:pt x="17140" y="787340"/>
                  <a:pt x="11575" y="817944"/>
                </a:cubicBezTo>
                <a:cubicBezTo>
                  <a:pt x="9392" y="829948"/>
                  <a:pt x="0" y="840467"/>
                  <a:pt x="0" y="852668"/>
                </a:cubicBezTo>
                <a:cubicBezTo>
                  <a:pt x="0" y="856073"/>
                  <a:pt x="18505" y="1141959"/>
                  <a:pt x="23150" y="1165184"/>
                </a:cubicBezTo>
                <a:cubicBezTo>
                  <a:pt x="25878" y="1178825"/>
                  <a:pt x="37246" y="1189346"/>
                  <a:pt x="46299" y="1199908"/>
                </a:cubicBezTo>
                <a:cubicBezTo>
                  <a:pt x="60503" y="1216479"/>
                  <a:pt x="92598" y="1246207"/>
                  <a:pt x="92598" y="1246207"/>
                </a:cubicBezTo>
                <a:cubicBezTo>
                  <a:pt x="138811" y="1239605"/>
                  <a:pt x="221348" y="1227330"/>
                  <a:pt x="266218" y="1223057"/>
                </a:cubicBezTo>
                <a:cubicBezTo>
                  <a:pt x="316297" y="1218288"/>
                  <a:pt x="366532" y="1215341"/>
                  <a:pt x="416689" y="1211483"/>
                </a:cubicBezTo>
                <a:cubicBezTo>
                  <a:pt x="559457" y="1068713"/>
                  <a:pt x="413590" y="1207015"/>
                  <a:pt x="509286" y="1130460"/>
                </a:cubicBezTo>
                <a:cubicBezTo>
                  <a:pt x="517808" y="1123643"/>
                  <a:pt x="525619" y="1115832"/>
                  <a:pt x="532436" y="1107311"/>
                </a:cubicBezTo>
                <a:cubicBezTo>
                  <a:pt x="541126" y="1096448"/>
                  <a:pt x="544722" y="1081277"/>
                  <a:pt x="555585" y="1072587"/>
                </a:cubicBezTo>
                <a:cubicBezTo>
                  <a:pt x="567056" y="1063410"/>
                  <a:pt x="645934" y="1049506"/>
                  <a:pt x="648183" y="1049437"/>
                </a:cubicBezTo>
                <a:cubicBezTo>
                  <a:pt x="879599" y="1042316"/>
                  <a:pt x="1111170" y="1041720"/>
                  <a:pt x="1342664" y="1037862"/>
                </a:cubicBezTo>
                <a:cubicBezTo>
                  <a:pt x="1358097" y="1034004"/>
                  <a:pt x="1373133" y="1027871"/>
                  <a:pt x="1388962" y="1026288"/>
                </a:cubicBezTo>
                <a:cubicBezTo>
                  <a:pt x="1450507" y="1020134"/>
                  <a:pt x="1513082" y="1024485"/>
                  <a:pt x="1574157" y="1014713"/>
                </a:cubicBezTo>
                <a:cubicBezTo>
                  <a:pt x="1610300" y="1008930"/>
                  <a:pt x="1678330" y="979989"/>
                  <a:pt x="1678330" y="979989"/>
                </a:cubicBezTo>
                <a:cubicBezTo>
                  <a:pt x="1682188" y="968414"/>
                  <a:pt x="1689904" y="957466"/>
                  <a:pt x="1689904" y="945265"/>
                </a:cubicBezTo>
                <a:cubicBezTo>
                  <a:pt x="1689904" y="898502"/>
                  <a:pt x="1669547" y="849468"/>
                  <a:pt x="1655180" y="806369"/>
                </a:cubicBezTo>
                <a:cubicBezTo>
                  <a:pt x="1647464" y="752354"/>
                  <a:pt x="1642732" y="697827"/>
                  <a:pt x="1632031" y="644323"/>
                </a:cubicBezTo>
                <a:cubicBezTo>
                  <a:pt x="1628173" y="625032"/>
                  <a:pt x="1626677" y="605114"/>
                  <a:pt x="1620456" y="586450"/>
                </a:cubicBezTo>
                <a:cubicBezTo>
                  <a:pt x="1604475" y="538508"/>
                  <a:pt x="1590000" y="536500"/>
                  <a:pt x="1562583" y="493852"/>
                </a:cubicBezTo>
                <a:cubicBezTo>
                  <a:pt x="1538252" y="456004"/>
                  <a:pt x="1513257" y="418350"/>
                  <a:pt x="1493135" y="378106"/>
                </a:cubicBezTo>
                <a:cubicBezTo>
                  <a:pt x="1485418" y="362673"/>
                  <a:pt x="1481031" y="345062"/>
                  <a:pt x="1469985" y="331807"/>
                </a:cubicBezTo>
                <a:cubicBezTo>
                  <a:pt x="1461079" y="321120"/>
                  <a:pt x="1446836" y="316374"/>
                  <a:pt x="1435261" y="308657"/>
                </a:cubicBezTo>
                <a:cubicBezTo>
                  <a:pt x="1390678" y="241781"/>
                  <a:pt x="1437405" y="302227"/>
                  <a:pt x="1377388" y="250784"/>
                </a:cubicBezTo>
                <a:cubicBezTo>
                  <a:pt x="1360817" y="236580"/>
                  <a:pt x="1348549" y="217580"/>
                  <a:pt x="1331089" y="204485"/>
                </a:cubicBezTo>
                <a:cubicBezTo>
                  <a:pt x="1315656" y="192910"/>
                  <a:pt x="1299437" y="182316"/>
                  <a:pt x="1284790" y="169761"/>
                </a:cubicBezTo>
                <a:cubicBezTo>
                  <a:pt x="1272362" y="159108"/>
                  <a:pt x="1263161" y="144858"/>
                  <a:pt x="1250066" y="135037"/>
                </a:cubicBezTo>
                <a:cubicBezTo>
                  <a:pt x="1232068" y="121539"/>
                  <a:pt x="1212674" y="109622"/>
                  <a:pt x="1192193" y="100313"/>
                </a:cubicBezTo>
                <a:cubicBezTo>
                  <a:pt x="1169979" y="90216"/>
                  <a:pt x="1122745" y="77164"/>
                  <a:pt x="1122745" y="77164"/>
                </a:cubicBezTo>
                <a:cubicBezTo>
                  <a:pt x="1115028" y="65589"/>
                  <a:pt x="1109432" y="52277"/>
                  <a:pt x="1099595" y="42440"/>
                </a:cubicBezTo>
                <a:cubicBezTo>
                  <a:pt x="1064526" y="7371"/>
                  <a:pt x="1021575" y="9085"/>
                  <a:pt x="972274" y="7716"/>
                </a:cubicBezTo>
                <a:cubicBezTo>
                  <a:pt x="864285" y="4716"/>
                  <a:pt x="742709" y="0"/>
                  <a:pt x="671332" y="7716"/>
                </a:cubicBezTo>
                <a:close/>
              </a:path>
            </a:pathLst>
          </a:custGeom>
          <a:noFill/>
          <a:ln>
            <a:solidFill>
              <a:schemeClr val="tx2">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Times New Roman" pitchFamily="18" charset="0"/>
              <a:cs typeface="Times New Roman" pitchFamily="18" charset="0"/>
            </a:endParaRPr>
          </a:p>
        </p:txBody>
      </p:sp>
      <p:sp>
        <p:nvSpPr>
          <p:cNvPr id="66" name="Freeform 65"/>
          <p:cNvSpPr/>
          <p:nvPr/>
        </p:nvSpPr>
        <p:spPr>
          <a:xfrm>
            <a:off x="2002420" y="4734046"/>
            <a:ext cx="1603684" cy="1273215"/>
          </a:xfrm>
          <a:custGeom>
            <a:avLst/>
            <a:gdLst>
              <a:gd name="connsiteX0" fmla="*/ 1423686 w 1603684"/>
              <a:gd name="connsiteY0" fmla="*/ 347240 h 1273215"/>
              <a:gd name="connsiteX1" fmla="*/ 1238491 w 1603684"/>
              <a:gd name="connsiteY1" fmla="*/ 219919 h 1273215"/>
              <a:gd name="connsiteX2" fmla="*/ 1145894 w 1603684"/>
              <a:gd name="connsiteY2" fmla="*/ 150470 h 1273215"/>
              <a:gd name="connsiteX3" fmla="*/ 1030147 w 1603684"/>
              <a:gd name="connsiteY3" fmla="*/ 92597 h 1273215"/>
              <a:gd name="connsiteX4" fmla="*/ 937550 w 1603684"/>
              <a:gd name="connsiteY4" fmla="*/ 46298 h 1273215"/>
              <a:gd name="connsiteX5" fmla="*/ 914400 w 1603684"/>
              <a:gd name="connsiteY5" fmla="*/ 23149 h 1273215"/>
              <a:gd name="connsiteX6" fmla="*/ 844952 w 1603684"/>
              <a:gd name="connsiteY6" fmla="*/ 0 h 1273215"/>
              <a:gd name="connsiteX7" fmla="*/ 254643 w 1603684"/>
              <a:gd name="connsiteY7" fmla="*/ 23149 h 1273215"/>
              <a:gd name="connsiteX8" fmla="*/ 162046 w 1603684"/>
              <a:gd name="connsiteY8" fmla="*/ 57873 h 1273215"/>
              <a:gd name="connsiteX9" fmla="*/ 127322 w 1603684"/>
              <a:gd name="connsiteY9" fmla="*/ 69448 h 1273215"/>
              <a:gd name="connsiteX10" fmla="*/ 81023 w 1603684"/>
              <a:gd name="connsiteY10" fmla="*/ 127321 h 1273215"/>
              <a:gd name="connsiteX11" fmla="*/ 69448 w 1603684"/>
              <a:gd name="connsiteY11" fmla="*/ 162045 h 1273215"/>
              <a:gd name="connsiteX12" fmla="*/ 46299 w 1603684"/>
              <a:gd name="connsiteY12" fmla="*/ 208344 h 1273215"/>
              <a:gd name="connsiteX13" fmla="*/ 34724 w 1603684"/>
              <a:gd name="connsiteY13" fmla="*/ 254643 h 1273215"/>
              <a:gd name="connsiteX14" fmla="*/ 11575 w 1603684"/>
              <a:gd name="connsiteY14" fmla="*/ 289367 h 1273215"/>
              <a:gd name="connsiteX15" fmla="*/ 0 w 1603684"/>
              <a:gd name="connsiteY15" fmla="*/ 324091 h 1273215"/>
              <a:gd name="connsiteX16" fmla="*/ 11575 w 1603684"/>
              <a:gd name="connsiteY16" fmla="*/ 555584 h 1273215"/>
              <a:gd name="connsiteX17" fmla="*/ 34724 w 1603684"/>
              <a:gd name="connsiteY17" fmla="*/ 590308 h 1273215"/>
              <a:gd name="connsiteX18" fmla="*/ 92598 w 1603684"/>
              <a:gd name="connsiteY18" fmla="*/ 636607 h 1273215"/>
              <a:gd name="connsiteX19" fmla="*/ 162046 w 1603684"/>
              <a:gd name="connsiteY19" fmla="*/ 659757 h 1273215"/>
              <a:gd name="connsiteX20" fmla="*/ 266218 w 1603684"/>
              <a:gd name="connsiteY20" fmla="*/ 752354 h 1273215"/>
              <a:gd name="connsiteX21" fmla="*/ 312517 w 1603684"/>
              <a:gd name="connsiteY21" fmla="*/ 798653 h 1273215"/>
              <a:gd name="connsiteX22" fmla="*/ 358815 w 1603684"/>
              <a:gd name="connsiteY22" fmla="*/ 833377 h 1273215"/>
              <a:gd name="connsiteX23" fmla="*/ 428264 w 1603684"/>
              <a:gd name="connsiteY23" fmla="*/ 914400 h 1273215"/>
              <a:gd name="connsiteX24" fmla="*/ 486137 w 1603684"/>
              <a:gd name="connsiteY24" fmla="*/ 960698 h 1273215"/>
              <a:gd name="connsiteX25" fmla="*/ 567160 w 1603684"/>
              <a:gd name="connsiteY25" fmla="*/ 1030146 h 1273215"/>
              <a:gd name="connsiteX26" fmla="*/ 659757 w 1603684"/>
              <a:gd name="connsiteY26" fmla="*/ 1122744 h 1273215"/>
              <a:gd name="connsiteX27" fmla="*/ 682907 w 1603684"/>
              <a:gd name="connsiteY27" fmla="*/ 1169043 h 1273215"/>
              <a:gd name="connsiteX28" fmla="*/ 717631 w 1603684"/>
              <a:gd name="connsiteY28" fmla="*/ 1192192 h 1273215"/>
              <a:gd name="connsiteX29" fmla="*/ 810228 w 1603684"/>
              <a:gd name="connsiteY29" fmla="*/ 1261640 h 1273215"/>
              <a:gd name="connsiteX30" fmla="*/ 844952 w 1603684"/>
              <a:gd name="connsiteY30" fmla="*/ 1273215 h 1273215"/>
              <a:gd name="connsiteX31" fmla="*/ 1145894 w 1603684"/>
              <a:gd name="connsiteY31" fmla="*/ 1261640 h 1273215"/>
              <a:gd name="connsiteX32" fmla="*/ 1296365 w 1603684"/>
              <a:gd name="connsiteY32" fmla="*/ 1250065 h 1273215"/>
              <a:gd name="connsiteX33" fmla="*/ 1435261 w 1603684"/>
              <a:gd name="connsiteY33" fmla="*/ 1157468 h 1273215"/>
              <a:gd name="connsiteX34" fmla="*/ 1504709 w 1603684"/>
              <a:gd name="connsiteY34" fmla="*/ 1088020 h 1273215"/>
              <a:gd name="connsiteX35" fmla="*/ 1562583 w 1603684"/>
              <a:gd name="connsiteY35" fmla="*/ 995422 h 1273215"/>
              <a:gd name="connsiteX36" fmla="*/ 1585732 w 1603684"/>
              <a:gd name="connsiteY36" fmla="*/ 960698 h 1273215"/>
              <a:gd name="connsiteX37" fmla="*/ 1574157 w 1603684"/>
              <a:gd name="connsiteY37" fmla="*/ 590308 h 1273215"/>
              <a:gd name="connsiteX38" fmla="*/ 1527858 w 1603684"/>
              <a:gd name="connsiteY38" fmla="*/ 520860 h 1273215"/>
              <a:gd name="connsiteX39" fmla="*/ 1481560 w 1603684"/>
              <a:gd name="connsiteY39" fmla="*/ 451412 h 1273215"/>
              <a:gd name="connsiteX40" fmla="*/ 1458410 w 1603684"/>
              <a:gd name="connsiteY40" fmla="*/ 358815 h 1273215"/>
              <a:gd name="connsiteX41" fmla="*/ 1423686 w 1603684"/>
              <a:gd name="connsiteY41" fmla="*/ 347240 h 12732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603684" h="1273215">
                <a:moveTo>
                  <a:pt x="1423686" y="347240"/>
                </a:moveTo>
                <a:cubicBezTo>
                  <a:pt x="1387033" y="324091"/>
                  <a:pt x="1291461" y="272892"/>
                  <a:pt x="1238491" y="219919"/>
                </a:cubicBezTo>
                <a:cubicBezTo>
                  <a:pt x="1205936" y="187363"/>
                  <a:pt x="1198247" y="176646"/>
                  <a:pt x="1145894" y="150470"/>
                </a:cubicBezTo>
                <a:cubicBezTo>
                  <a:pt x="1107312" y="131179"/>
                  <a:pt x="1066039" y="116524"/>
                  <a:pt x="1030147" y="92597"/>
                </a:cubicBezTo>
                <a:cubicBezTo>
                  <a:pt x="978135" y="57923"/>
                  <a:pt x="1008339" y="74615"/>
                  <a:pt x="937550" y="46298"/>
                </a:cubicBezTo>
                <a:cubicBezTo>
                  <a:pt x="929833" y="38582"/>
                  <a:pt x="924161" y="28029"/>
                  <a:pt x="914400" y="23149"/>
                </a:cubicBezTo>
                <a:cubicBezTo>
                  <a:pt x="892575" y="12237"/>
                  <a:pt x="844952" y="0"/>
                  <a:pt x="844952" y="0"/>
                </a:cubicBezTo>
                <a:cubicBezTo>
                  <a:pt x="747906" y="2854"/>
                  <a:pt x="401104" y="9200"/>
                  <a:pt x="254643" y="23149"/>
                </a:cubicBezTo>
                <a:cubicBezTo>
                  <a:pt x="208919" y="27504"/>
                  <a:pt x="203795" y="39981"/>
                  <a:pt x="162046" y="57873"/>
                </a:cubicBezTo>
                <a:cubicBezTo>
                  <a:pt x="150832" y="62679"/>
                  <a:pt x="138897" y="65590"/>
                  <a:pt x="127322" y="69448"/>
                </a:cubicBezTo>
                <a:cubicBezTo>
                  <a:pt x="105788" y="90981"/>
                  <a:pt x="95625" y="98116"/>
                  <a:pt x="81023" y="127321"/>
                </a:cubicBezTo>
                <a:cubicBezTo>
                  <a:pt x="75567" y="138234"/>
                  <a:pt x="74254" y="150831"/>
                  <a:pt x="69448" y="162045"/>
                </a:cubicBezTo>
                <a:cubicBezTo>
                  <a:pt x="62651" y="177904"/>
                  <a:pt x="52357" y="192188"/>
                  <a:pt x="46299" y="208344"/>
                </a:cubicBezTo>
                <a:cubicBezTo>
                  <a:pt x="40713" y="223239"/>
                  <a:pt x="40990" y="240021"/>
                  <a:pt x="34724" y="254643"/>
                </a:cubicBezTo>
                <a:cubicBezTo>
                  <a:pt x="29244" y="267429"/>
                  <a:pt x="17796" y="276925"/>
                  <a:pt x="11575" y="289367"/>
                </a:cubicBezTo>
                <a:cubicBezTo>
                  <a:pt x="6119" y="300280"/>
                  <a:pt x="3858" y="312516"/>
                  <a:pt x="0" y="324091"/>
                </a:cubicBezTo>
                <a:cubicBezTo>
                  <a:pt x="3858" y="401255"/>
                  <a:pt x="1582" y="478972"/>
                  <a:pt x="11575" y="555584"/>
                </a:cubicBezTo>
                <a:cubicBezTo>
                  <a:pt x="13374" y="569378"/>
                  <a:pt x="26034" y="579445"/>
                  <a:pt x="34724" y="590308"/>
                </a:cubicBezTo>
                <a:cubicBezTo>
                  <a:pt x="47994" y="606896"/>
                  <a:pt x="73927" y="628309"/>
                  <a:pt x="92598" y="636607"/>
                </a:cubicBezTo>
                <a:cubicBezTo>
                  <a:pt x="114896" y="646517"/>
                  <a:pt x="162046" y="659757"/>
                  <a:pt x="162046" y="659757"/>
                </a:cubicBezTo>
                <a:cubicBezTo>
                  <a:pt x="329901" y="827612"/>
                  <a:pt x="129969" y="633137"/>
                  <a:pt x="266218" y="752354"/>
                </a:cubicBezTo>
                <a:cubicBezTo>
                  <a:pt x="282643" y="766726"/>
                  <a:pt x="296092" y="784281"/>
                  <a:pt x="312517" y="798653"/>
                </a:cubicBezTo>
                <a:cubicBezTo>
                  <a:pt x="327035" y="811356"/>
                  <a:pt x="345174" y="819736"/>
                  <a:pt x="358815" y="833377"/>
                </a:cubicBezTo>
                <a:cubicBezTo>
                  <a:pt x="412925" y="887487"/>
                  <a:pt x="387206" y="879208"/>
                  <a:pt x="428264" y="914400"/>
                </a:cubicBezTo>
                <a:cubicBezTo>
                  <a:pt x="447021" y="930477"/>
                  <a:pt x="468668" y="943229"/>
                  <a:pt x="486137" y="960698"/>
                </a:cubicBezTo>
                <a:cubicBezTo>
                  <a:pt x="560278" y="1034839"/>
                  <a:pt x="499013" y="1007432"/>
                  <a:pt x="567160" y="1030146"/>
                </a:cubicBezTo>
                <a:cubicBezTo>
                  <a:pt x="598026" y="1061012"/>
                  <a:pt x="640235" y="1083702"/>
                  <a:pt x="659757" y="1122744"/>
                </a:cubicBezTo>
                <a:cubicBezTo>
                  <a:pt x="667474" y="1138177"/>
                  <a:pt x="671861" y="1155788"/>
                  <a:pt x="682907" y="1169043"/>
                </a:cubicBezTo>
                <a:cubicBezTo>
                  <a:pt x="691813" y="1179730"/>
                  <a:pt x="706502" y="1183845"/>
                  <a:pt x="717631" y="1192192"/>
                </a:cubicBezTo>
                <a:cubicBezTo>
                  <a:pt x="734672" y="1204973"/>
                  <a:pt x="784057" y="1248554"/>
                  <a:pt x="810228" y="1261640"/>
                </a:cubicBezTo>
                <a:cubicBezTo>
                  <a:pt x="821141" y="1267096"/>
                  <a:pt x="833377" y="1269357"/>
                  <a:pt x="844952" y="1273215"/>
                </a:cubicBezTo>
                <a:lnTo>
                  <a:pt x="1145894" y="1261640"/>
                </a:lnTo>
                <a:cubicBezTo>
                  <a:pt x="1196133" y="1259064"/>
                  <a:pt x="1247995" y="1263885"/>
                  <a:pt x="1296365" y="1250065"/>
                </a:cubicBezTo>
                <a:cubicBezTo>
                  <a:pt x="1310394" y="1246057"/>
                  <a:pt x="1410155" y="1180063"/>
                  <a:pt x="1435261" y="1157468"/>
                </a:cubicBezTo>
                <a:cubicBezTo>
                  <a:pt x="1459595" y="1135567"/>
                  <a:pt x="1504709" y="1088020"/>
                  <a:pt x="1504709" y="1088020"/>
                </a:cubicBezTo>
                <a:cubicBezTo>
                  <a:pt x="1532257" y="1005374"/>
                  <a:pt x="1507555" y="1032108"/>
                  <a:pt x="1562583" y="995422"/>
                </a:cubicBezTo>
                <a:cubicBezTo>
                  <a:pt x="1570299" y="983847"/>
                  <a:pt x="1583168" y="974371"/>
                  <a:pt x="1585732" y="960698"/>
                </a:cubicBezTo>
                <a:cubicBezTo>
                  <a:pt x="1603684" y="864951"/>
                  <a:pt x="1601513" y="672379"/>
                  <a:pt x="1574157" y="590308"/>
                </a:cubicBezTo>
                <a:cubicBezTo>
                  <a:pt x="1552022" y="523898"/>
                  <a:pt x="1578436" y="585888"/>
                  <a:pt x="1527858" y="520860"/>
                </a:cubicBezTo>
                <a:cubicBezTo>
                  <a:pt x="1510777" y="498899"/>
                  <a:pt x="1481560" y="451412"/>
                  <a:pt x="1481560" y="451412"/>
                </a:cubicBezTo>
                <a:cubicBezTo>
                  <a:pt x="1479070" y="438963"/>
                  <a:pt x="1469088" y="376612"/>
                  <a:pt x="1458410" y="358815"/>
                </a:cubicBezTo>
                <a:cubicBezTo>
                  <a:pt x="1442883" y="332937"/>
                  <a:pt x="1460339" y="370389"/>
                  <a:pt x="1423686" y="347240"/>
                </a:cubicBezTo>
                <a:close/>
              </a:path>
            </a:pathLst>
          </a:cu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39" name="Date Placeholder 38"/>
          <p:cNvSpPr>
            <a:spLocks noGrp="1"/>
          </p:cNvSpPr>
          <p:nvPr>
            <p:ph type="dt" sz="half" idx="10"/>
          </p:nvPr>
        </p:nvSpPr>
        <p:spPr/>
        <p:txBody>
          <a:bodyPr/>
          <a:lstStyle/>
          <a:p>
            <a:pPr>
              <a:defRPr/>
            </a:pPr>
            <a:fld id="{C38E2CF1-30C5-40CF-A1C4-B97EAA1D8C90}" type="datetime1">
              <a:rPr lang="en-US" altLang="zh-CN" smtClean="0"/>
              <a:pPr>
                <a:defRPr/>
              </a:pPr>
              <a:t>9/1/2011</a:t>
            </a:fld>
            <a:endParaRPr lang="en-US" altLang="zh-CN"/>
          </a:p>
        </p:txBody>
      </p:sp>
      <p:sp>
        <p:nvSpPr>
          <p:cNvPr id="40" name="TextBox 39"/>
          <p:cNvSpPr txBox="1"/>
          <p:nvPr/>
        </p:nvSpPr>
        <p:spPr>
          <a:xfrm>
            <a:off x="228600" y="3048000"/>
            <a:ext cx="914400" cy="400110"/>
          </a:xfrm>
          <a:prstGeom prst="rect">
            <a:avLst/>
          </a:prstGeom>
          <a:noFill/>
        </p:spPr>
        <p:txBody>
          <a:bodyPr wrap="square" rtlCol="0">
            <a:spAutoFit/>
          </a:bodyPr>
          <a:lstStyle/>
          <a:p>
            <a:r>
              <a:rPr lang="en-US" sz="2000" i="1" dirty="0" smtClean="0">
                <a:latin typeface="Times New Roman" pitchFamily="18" charset="0"/>
                <a:cs typeface="Times New Roman" pitchFamily="18" charset="0"/>
              </a:rPr>
              <a:t>k=3</a:t>
            </a:r>
            <a:endParaRPr lang="en-US" sz="2000" i="1" dirty="0">
              <a:latin typeface="Times New Roman" pitchFamily="18" charset="0"/>
              <a:cs typeface="Times New Roman" pitchFamily="18" charset="0"/>
            </a:endParaRPr>
          </a:p>
        </p:txBody>
      </p:sp>
      <p:sp>
        <p:nvSpPr>
          <p:cNvPr id="41" name="TextBox 40"/>
          <p:cNvSpPr txBox="1"/>
          <p:nvPr/>
        </p:nvSpPr>
        <p:spPr>
          <a:xfrm>
            <a:off x="179512" y="3356992"/>
            <a:ext cx="1066800" cy="630942"/>
          </a:xfrm>
          <a:prstGeom prst="rect">
            <a:avLst/>
          </a:prstGeom>
          <a:noFill/>
        </p:spPr>
        <p:txBody>
          <a:bodyPr wrap="square" rtlCol="0">
            <a:spAutoFit/>
          </a:bodyPr>
          <a:lstStyle/>
          <a:p>
            <a:r>
              <a:rPr lang="en-US" sz="1400" i="1" dirty="0" smtClean="0">
                <a:latin typeface="Times New Roman" pitchFamily="18" charset="0"/>
                <a:cs typeface="Times New Roman" pitchFamily="18" charset="0"/>
              </a:rPr>
              <a:t>0: friend</a:t>
            </a:r>
          </a:p>
          <a:p>
            <a:r>
              <a:rPr lang="en-US" sz="1400" i="1" dirty="0" smtClean="0">
                <a:latin typeface="Times New Roman" pitchFamily="18" charset="0"/>
                <a:cs typeface="Times New Roman" pitchFamily="18" charset="0"/>
              </a:rPr>
              <a:t>1: family</a:t>
            </a:r>
            <a:endParaRPr lang="en-US" sz="1400" i="1" dirty="0">
              <a:latin typeface="Times New Roman" pitchFamily="18" charset="0"/>
              <a:cs typeface="Times New Roman" pitchFamily="18" charset="0"/>
            </a:endParaRPr>
          </a:p>
        </p:txBody>
      </p:sp>
      <p:sp>
        <p:nvSpPr>
          <p:cNvPr id="38" name="TextBox 37"/>
          <p:cNvSpPr txBox="1"/>
          <p:nvPr/>
        </p:nvSpPr>
        <p:spPr>
          <a:xfrm>
            <a:off x="3862398" y="3214686"/>
            <a:ext cx="2209800" cy="707886"/>
          </a:xfrm>
          <a:prstGeom prst="rect">
            <a:avLst/>
          </a:prstGeom>
          <a:noFill/>
          <a:ln>
            <a:solidFill>
              <a:srgbClr val="FFC000"/>
            </a:solidFill>
          </a:ln>
        </p:spPr>
        <p:txBody>
          <a:bodyPr wrap="square" rtlCol="0">
            <a:spAutoFit/>
          </a:bodyPr>
          <a:lstStyle/>
          <a:p>
            <a:pPr algn="l"/>
            <a:r>
              <a:rPr lang="en-US" altLang="zh-CN" sz="1600" b="1" i="1" dirty="0" smtClean="0">
                <a:latin typeface="Times New Roman" pitchFamily="18" charset="0"/>
                <a:cs typeface="Times New Roman" pitchFamily="18" charset="0"/>
              </a:rPr>
              <a:t>Node attributes</a:t>
            </a:r>
          </a:p>
          <a:p>
            <a:pPr algn="l"/>
            <a:r>
              <a:rPr lang="en-US" altLang="zh-CN" sz="1600" b="1" i="1" dirty="0" smtClean="0">
                <a:latin typeface="Times New Roman" pitchFamily="18" charset="0"/>
                <a:cs typeface="Times New Roman" pitchFamily="18" charset="0"/>
              </a:rPr>
              <a:t>Degree</a:t>
            </a:r>
            <a:endParaRPr lang="zh-CN" altLang="en-US" sz="1600" b="1" i="1" dirty="0">
              <a:latin typeface="Times New Roman" pitchFamily="18" charset="0"/>
              <a:cs typeface="Times New Roman" pitchFamily="18" charset="0"/>
            </a:endParaRPr>
          </a:p>
        </p:txBody>
      </p:sp>
    </p:spTree>
  </p:cSld>
  <p:clrMapOvr>
    <a:masterClrMapping/>
  </p:clrMapOvr>
  <p:transition advTm="31949"/>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zh-CN" dirty="0" smtClean="0"/>
              <a:t>Avoid Attacks Using Knowledge 2</a:t>
            </a:r>
            <a:endParaRPr lang="zh-CN" altLang="en-US" dirty="0"/>
          </a:p>
        </p:txBody>
      </p:sp>
      <p:sp>
        <p:nvSpPr>
          <p:cNvPr id="29" name="Oval 28"/>
          <p:cNvSpPr/>
          <p:nvPr/>
        </p:nvSpPr>
        <p:spPr>
          <a:xfrm>
            <a:off x="2057400" y="4038600"/>
            <a:ext cx="152400" cy="1524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30" name="Oval 29"/>
          <p:cNvSpPr/>
          <p:nvPr/>
        </p:nvSpPr>
        <p:spPr>
          <a:xfrm>
            <a:off x="2438400" y="3352800"/>
            <a:ext cx="152400" cy="1524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31" name="Oval 30"/>
          <p:cNvSpPr/>
          <p:nvPr/>
        </p:nvSpPr>
        <p:spPr>
          <a:xfrm>
            <a:off x="2971800" y="3962400"/>
            <a:ext cx="152400" cy="1524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32" name="Oval 31"/>
          <p:cNvSpPr/>
          <p:nvPr/>
        </p:nvSpPr>
        <p:spPr>
          <a:xfrm>
            <a:off x="2209800" y="4876800"/>
            <a:ext cx="152400" cy="152400"/>
          </a:xfrm>
          <a:prstGeom prst="ellips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33" name="Oval 32"/>
          <p:cNvSpPr/>
          <p:nvPr/>
        </p:nvSpPr>
        <p:spPr>
          <a:xfrm>
            <a:off x="3124200" y="5638800"/>
            <a:ext cx="152400" cy="152400"/>
          </a:xfrm>
          <a:prstGeom prst="ellips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2895600" y="5105400"/>
            <a:ext cx="152400" cy="152400"/>
          </a:xfrm>
          <a:prstGeom prst="ellips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cxnSp>
        <p:nvCxnSpPr>
          <p:cNvPr id="36" name="Straight Connector 35"/>
          <p:cNvCxnSpPr>
            <a:endCxn id="29" idx="2"/>
          </p:cNvCxnSpPr>
          <p:nvPr/>
        </p:nvCxnSpPr>
        <p:spPr>
          <a:xfrm flipV="1">
            <a:off x="1676400" y="4114800"/>
            <a:ext cx="381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p:cNvCxnSpPr>
            <a:stCxn id="29" idx="4"/>
            <a:endCxn id="32" idx="0"/>
          </p:cNvCxnSpPr>
          <p:nvPr/>
        </p:nvCxnSpPr>
        <p:spPr>
          <a:xfrm rot="16200000" flipH="1">
            <a:off x="1866900" y="4457700"/>
            <a:ext cx="6858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a:stCxn id="34" idx="0"/>
            <a:endCxn id="29" idx="5"/>
          </p:cNvCxnSpPr>
          <p:nvPr/>
        </p:nvCxnSpPr>
        <p:spPr>
          <a:xfrm rot="16200000" flipV="1">
            <a:off x="2111282" y="4244882"/>
            <a:ext cx="936718" cy="784318"/>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a:endCxn id="33" idx="2"/>
          </p:cNvCxnSpPr>
          <p:nvPr/>
        </p:nvCxnSpPr>
        <p:spPr>
          <a:xfrm>
            <a:off x="1600200" y="5334000"/>
            <a:ext cx="1524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a:stCxn id="31" idx="4"/>
            <a:endCxn id="33" idx="0"/>
          </p:cNvCxnSpPr>
          <p:nvPr/>
        </p:nvCxnSpPr>
        <p:spPr>
          <a:xfrm rot="16200000" flipH="1">
            <a:off x="2362200" y="4800600"/>
            <a:ext cx="1524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Straight Connector 50"/>
          <p:cNvCxnSpPr>
            <a:stCxn id="30" idx="2"/>
          </p:cNvCxnSpPr>
          <p:nvPr/>
        </p:nvCxnSpPr>
        <p:spPr>
          <a:xfrm rot="10800000" flipV="1">
            <a:off x="1600200" y="3429000"/>
            <a:ext cx="838200" cy="685800"/>
          </a:xfrm>
          <a:prstGeom prst="line">
            <a:avLst/>
          </a:prstGeom>
        </p:spPr>
        <p:style>
          <a:lnRef idx="1">
            <a:schemeClr val="accent1"/>
          </a:lnRef>
          <a:fillRef idx="0">
            <a:schemeClr val="accent1"/>
          </a:fillRef>
          <a:effectRef idx="0">
            <a:schemeClr val="accent1"/>
          </a:effectRef>
          <a:fontRef idx="minor">
            <a:schemeClr val="tx1"/>
          </a:fontRef>
        </p:style>
      </p:cxnSp>
      <p:sp>
        <p:nvSpPr>
          <p:cNvPr id="57" name="TextBox 56"/>
          <p:cNvSpPr txBox="1"/>
          <p:nvPr/>
        </p:nvSpPr>
        <p:spPr>
          <a:xfrm>
            <a:off x="1664825" y="396731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0</a:t>
            </a:r>
            <a:endParaRPr lang="en-US" sz="2000" dirty="0">
              <a:latin typeface="Times New Roman" pitchFamily="18" charset="0"/>
              <a:cs typeface="Times New Roman" pitchFamily="18" charset="0"/>
            </a:endParaRPr>
          </a:p>
        </p:txBody>
      </p:sp>
      <p:sp>
        <p:nvSpPr>
          <p:cNvPr id="60" name="TextBox 59"/>
          <p:cNvSpPr txBox="1"/>
          <p:nvPr/>
        </p:nvSpPr>
        <p:spPr>
          <a:xfrm>
            <a:off x="1905000" y="435506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1</a:t>
            </a:r>
            <a:endParaRPr lang="en-US" sz="2000" dirty="0">
              <a:latin typeface="Times New Roman" pitchFamily="18" charset="0"/>
              <a:cs typeface="Times New Roman" pitchFamily="18" charset="0"/>
            </a:endParaRPr>
          </a:p>
        </p:txBody>
      </p:sp>
      <p:sp>
        <p:nvSpPr>
          <p:cNvPr id="61" name="TextBox 60"/>
          <p:cNvSpPr txBox="1"/>
          <p:nvPr/>
        </p:nvSpPr>
        <p:spPr>
          <a:xfrm>
            <a:off x="2438400" y="420266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1</a:t>
            </a:r>
            <a:endParaRPr lang="en-US" sz="2000" dirty="0">
              <a:latin typeface="Times New Roman" pitchFamily="18" charset="0"/>
              <a:cs typeface="Times New Roman" pitchFamily="18" charset="0"/>
            </a:endParaRPr>
          </a:p>
        </p:txBody>
      </p:sp>
      <p:sp>
        <p:nvSpPr>
          <p:cNvPr id="62" name="TextBox 61"/>
          <p:cNvSpPr txBox="1"/>
          <p:nvPr/>
        </p:nvSpPr>
        <p:spPr>
          <a:xfrm>
            <a:off x="2286000" y="519326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1</a:t>
            </a:r>
            <a:endParaRPr lang="en-US" sz="2000" dirty="0">
              <a:latin typeface="Times New Roman" pitchFamily="18" charset="0"/>
              <a:cs typeface="Times New Roman" pitchFamily="18" charset="0"/>
            </a:endParaRPr>
          </a:p>
        </p:txBody>
      </p:sp>
      <p:sp>
        <p:nvSpPr>
          <p:cNvPr id="63" name="TextBox 62"/>
          <p:cNvSpPr txBox="1"/>
          <p:nvPr/>
        </p:nvSpPr>
        <p:spPr>
          <a:xfrm>
            <a:off x="3124200" y="4648200"/>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0</a:t>
            </a:r>
            <a:endParaRPr lang="en-US" sz="2000" dirty="0">
              <a:latin typeface="Times New Roman" pitchFamily="18" charset="0"/>
              <a:cs typeface="Times New Roman" pitchFamily="18" charset="0"/>
            </a:endParaRPr>
          </a:p>
        </p:txBody>
      </p:sp>
      <p:sp>
        <p:nvSpPr>
          <p:cNvPr id="65" name="Freeform 64"/>
          <p:cNvSpPr/>
          <p:nvPr/>
        </p:nvSpPr>
        <p:spPr>
          <a:xfrm>
            <a:off x="1886673" y="3186897"/>
            <a:ext cx="1689904" cy="1246207"/>
          </a:xfrm>
          <a:custGeom>
            <a:avLst/>
            <a:gdLst>
              <a:gd name="connsiteX0" fmla="*/ 671332 w 1689904"/>
              <a:gd name="connsiteY0" fmla="*/ 7716 h 1246207"/>
              <a:gd name="connsiteX1" fmla="*/ 544011 w 1689904"/>
              <a:gd name="connsiteY1" fmla="*/ 54014 h 1246207"/>
              <a:gd name="connsiteX2" fmla="*/ 486137 w 1689904"/>
              <a:gd name="connsiteY2" fmla="*/ 77164 h 1246207"/>
              <a:gd name="connsiteX3" fmla="*/ 451413 w 1689904"/>
              <a:gd name="connsiteY3" fmla="*/ 111888 h 1246207"/>
              <a:gd name="connsiteX4" fmla="*/ 381965 w 1689904"/>
              <a:gd name="connsiteY4" fmla="*/ 158187 h 1246207"/>
              <a:gd name="connsiteX5" fmla="*/ 347241 w 1689904"/>
              <a:gd name="connsiteY5" fmla="*/ 181336 h 1246207"/>
              <a:gd name="connsiteX6" fmla="*/ 254643 w 1689904"/>
              <a:gd name="connsiteY6" fmla="*/ 204485 h 1246207"/>
              <a:gd name="connsiteX7" fmla="*/ 208345 w 1689904"/>
              <a:gd name="connsiteY7" fmla="*/ 273933 h 1246207"/>
              <a:gd name="connsiteX8" fmla="*/ 185195 w 1689904"/>
              <a:gd name="connsiteY8" fmla="*/ 308657 h 1246207"/>
              <a:gd name="connsiteX9" fmla="*/ 173621 w 1689904"/>
              <a:gd name="connsiteY9" fmla="*/ 343381 h 1246207"/>
              <a:gd name="connsiteX10" fmla="*/ 150471 w 1689904"/>
              <a:gd name="connsiteY10" fmla="*/ 470703 h 1246207"/>
              <a:gd name="connsiteX11" fmla="*/ 115747 w 1689904"/>
              <a:gd name="connsiteY11" fmla="*/ 505427 h 1246207"/>
              <a:gd name="connsiteX12" fmla="*/ 57874 w 1689904"/>
              <a:gd name="connsiteY12" fmla="*/ 598025 h 1246207"/>
              <a:gd name="connsiteX13" fmla="*/ 34724 w 1689904"/>
              <a:gd name="connsiteY13" fmla="*/ 621174 h 1246207"/>
              <a:gd name="connsiteX14" fmla="*/ 23150 w 1689904"/>
              <a:gd name="connsiteY14" fmla="*/ 725346 h 1246207"/>
              <a:gd name="connsiteX15" fmla="*/ 11575 w 1689904"/>
              <a:gd name="connsiteY15" fmla="*/ 817944 h 1246207"/>
              <a:gd name="connsiteX16" fmla="*/ 0 w 1689904"/>
              <a:gd name="connsiteY16" fmla="*/ 852668 h 1246207"/>
              <a:gd name="connsiteX17" fmla="*/ 23150 w 1689904"/>
              <a:gd name="connsiteY17" fmla="*/ 1165184 h 1246207"/>
              <a:gd name="connsiteX18" fmla="*/ 46299 w 1689904"/>
              <a:gd name="connsiteY18" fmla="*/ 1199908 h 1246207"/>
              <a:gd name="connsiteX19" fmla="*/ 92598 w 1689904"/>
              <a:gd name="connsiteY19" fmla="*/ 1246207 h 1246207"/>
              <a:gd name="connsiteX20" fmla="*/ 266218 w 1689904"/>
              <a:gd name="connsiteY20" fmla="*/ 1223057 h 1246207"/>
              <a:gd name="connsiteX21" fmla="*/ 416689 w 1689904"/>
              <a:gd name="connsiteY21" fmla="*/ 1211483 h 1246207"/>
              <a:gd name="connsiteX22" fmla="*/ 509286 w 1689904"/>
              <a:gd name="connsiteY22" fmla="*/ 1130460 h 1246207"/>
              <a:gd name="connsiteX23" fmla="*/ 532436 w 1689904"/>
              <a:gd name="connsiteY23" fmla="*/ 1107311 h 1246207"/>
              <a:gd name="connsiteX24" fmla="*/ 555585 w 1689904"/>
              <a:gd name="connsiteY24" fmla="*/ 1072587 h 1246207"/>
              <a:gd name="connsiteX25" fmla="*/ 648183 w 1689904"/>
              <a:gd name="connsiteY25" fmla="*/ 1049437 h 1246207"/>
              <a:gd name="connsiteX26" fmla="*/ 1342664 w 1689904"/>
              <a:gd name="connsiteY26" fmla="*/ 1037862 h 1246207"/>
              <a:gd name="connsiteX27" fmla="*/ 1388962 w 1689904"/>
              <a:gd name="connsiteY27" fmla="*/ 1026288 h 1246207"/>
              <a:gd name="connsiteX28" fmla="*/ 1574157 w 1689904"/>
              <a:gd name="connsiteY28" fmla="*/ 1014713 h 1246207"/>
              <a:gd name="connsiteX29" fmla="*/ 1678330 w 1689904"/>
              <a:gd name="connsiteY29" fmla="*/ 979989 h 1246207"/>
              <a:gd name="connsiteX30" fmla="*/ 1689904 w 1689904"/>
              <a:gd name="connsiteY30" fmla="*/ 945265 h 1246207"/>
              <a:gd name="connsiteX31" fmla="*/ 1655180 w 1689904"/>
              <a:gd name="connsiteY31" fmla="*/ 806369 h 1246207"/>
              <a:gd name="connsiteX32" fmla="*/ 1632031 w 1689904"/>
              <a:gd name="connsiteY32" fmla="*/ 644323 h 1246207"/>
              <a:gd name="connsiteX33" fmla="*/ 1620456 w 1689904"/>
              <a:gd name="connsiteY33" fmla="*/ 586450 h 1246207"/>
              <a:gd name="connsiteX34" fmla="*/ 1562583 w 1689904"/>
              <a:gd name="connsiteY34" fmla="*/ 493852 h 1246207"/>
              <a:gd name="connsiteX35" fmla="*/ 1493135 w 1689904"/>
              <a:gd name="connsiteY35" fmla="*/ 378106 h 1246207"/>
              <a:gd name="connsiteX36" fmla="*/ 1469985 w 1689904"/>
              <a:gd name="connsiteY36" fmla="*/ 331807 h 1246207"/>
              <a:gd name="connsiteX37" fmla="*/ 1435261 w 1689904"/>
              <a:gd name="connsiteY37" fmla="*/ 308657 h 1246207"/>
              <a:gd name="connsiteX38" fmla="*/ 1377388 w 1689904"/>
              <a:gd name="connsiteY38" fmla="*/ 250784 h 1246207"/>
              <a:gd name="connsiteX39" fmla="*/ 1331089 w 1689904"/>
              <a:gd name="connsiteY39" fmla="*/ 204485 h 1246207"/>
              <a:gd name="connsiteX40" fmla="*/ 1284790 w 1689904"/>
              <a:gd name="connsiteY40" fmla="*/ 169761 h 1246207"/>
              <a:gd name="connsiteX41" fmla="*/ 1250066 w 1689904"/>
              <a:gd name="connsiteY41" fmla="*/ 135037 h 1246207"/>
              <a:gd name="connsiteX42" fmla="*/ 1192193 w 1689904"/>
              <a:gd name="connsiteY42" fmla="*/ 100313 h 1246207"/>
              <a:gd name="connsiteX43" fmla="*/ 1122745 w 1689904"/>
              <a:gd name="connsiteY43" fmla="*/ 77164 h 1246207"/>
              <a:gd name="connsiteX44" fmla="*/ 1099595 w 1689904"/>
              <a:gd name="connsiteY44" fmla="*/ 42440 h 1246207"/>
              <a:gd name="connsiteX45" fmla="*/ 972274 w 1689904"/>
              <a:gd name="connsiteY45" fmla="*/ 7716 h 1246207"/>
              <a:gd name="connsiteX46" fmla="*/ 671332 w 1689904"/>
              <a:gd name="connsiteY46" fmla="*/ 7716 h 1246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1689904" h="1246207">
                <a:moveTo>
                  <a:pt x="671332" y="7716"/>
                </a:moveTo>
                <a:cubicBezTo>
                  <a:pt x="599955" y="15432"/>
                  <a:pt x="586295" y="38158"/>
                  <a:pt x="544011" y="54014"/>
                </a:cubicBezTo>
                <a:cubicBezTo>
                  <a:pt x="524556" y="61309"/>
                  <a:pt x="503756" y="66152"/>
                  <a:pt x="486137" y="77164"/>
                </a:cubicBezTo>
                <a:cubicBezTo>
                  <a:pt x="472256" y="85840"/>
                  <a:pt x="464334" y="101838"/>
                  <a:pt x="451413" y="111888"/>
                </a:cubicBezTo>
                <a:cubicBezTo>
                  <a:pt x="429452" y="128969"/>
                  <a:pt x="405114" y="142754"/>
                  <a:pt x="381965" y="158187"/>
                </a:cubicBezTo>
                <a:cubicBezTo>
                  <a:pt x="370390" y="165903"/>
                  <a:pt x="360882" y="178608"/>
                  <a:pt x="347241" y="181336"/>
                </a:cubicBezTo>
                <a:cubicBezTo>
                  <a:pt x="277404" y="195304"/>
                  <a:pt x="308032" y="186690"/>
                  <a:pt x="254643" y="204485"/>
                </a:cubicBezTo>
                <a:lnTo>
                  <a:pt x="208345" y="273933"/>
                </a:lnTo>
                <a:lnTo>
                  <a:pt x="185195" y="308657"/>
                </a:lnTo>
                <a:cubicBezTo>
                  <a:pt x="181337" y="320232"/>
                  <a:pt x="175803" y="331377"/>
                  <a:pt x="173621" y="343381"/>
                </a:cubicBezTo>
                <a:cubicBezTo>
                  <a:pt x="172823" y="347769"/>
                  <a:pt x="167062" y="445816"/>
                  <a:pt x="150471" y="470703"/>
                </a:cubicBezTo>
                <a:cubicBezTo>
                  <a:pt x="141391" y="484323"/>
                  <a:pt x="126226" y="492852"/>
                  <a:pt x="115747" y="505427"/>
                </a:cubicBezTo>
                <a:cubicBezTo>
                  <a:pt x="99033" y="525484"/>
                  <a:pt x="69167" y="582215"/>
                  <a:pt x="57874" y="598025"/>
                </a:cubicBezTo>
                <a:cubicBezTo>
                  <a:pt x="51531" y="606905"/>
                  <a:pt x="42441" y="613458"/>
                  <a:pt x="34724" y="621174"/>
                </a:cubicBezTo>
                <a:cubicBezTo>
                  <a:pt x="7717" y="702197"/>
                  <a:pt x="3858" y="667473"/>
                  <a:pt x="23150" y="725346"/>
                </a:cubicBezTo>
                <a:cubicBezTo>
                  <a:pt x="19292" y="756212"/>
                  <a:pt x="17140" y="787340"/>
                  <a:pt x="11575" y="817944"/>
                </a:cubicBezTo>
                <a:cubicBezTo>
                  <a:pt x="9392" y="829948"/>
                  <a:pt x="0" y="840467"/>
                  <a:pt x="0" y="852668"/>
                </a:cubicBezTo>
                <a:cubicBezTo>
                  <a:pt x="0" y="856073"/>
                  <a:pt x="18505" y="1141959"/>
                  <a:pt x="23150" y="1165184"/>
                </a:cubicBezTo>
                <a:cubicBezTo>
                  <a:pt x="25878" y="1178825"/>
                  <a:pt x="37246" y="1189346"/>
                  <a:pt x="46299" y="1199908"/>
                </a:cubicBezTo>
                <a:cubicBezTo>
                  <a:pt x="60503" y="1216479"/>
                  <a:pt x="92598" y="1246207"/>
                  <a:pt x="92598" y="1246207"/>
                </a:cubicBezTo>
                <a:cubicBezTo>
                  <a:pt x="138811" y="1239605"/>
                  <a:pt x="221348" y="1227330"/>
                  <a:pt x="266218" y="1223057"/>
                </a:cubicBezTo>
                <a:cubicBezTo>
                  <a:pt x="316297" y="1218288"/>
                  <a:pt x="366532" y="1215341"/>
                  <a:pt x="416689" y="1211483"/>
                </a:cubicBezTo>
                <a:cubicBezTo>
                  <a:pt x="559457" y="1068713"/>
                  <a:pt x="413590" y="1207015"/>
                  <a:pt x="509286" y="1130460"/>
                </a:cubicBezTo>
                <a:cubicBezTo>
                  <a:pt x="517808" y="1123643"/>
                  <a:pt x="525619" y="1115832"/>
                  <a:pt x="532436" y="1107311"/>
                </a:cubicBezTo>
                <a:cubicBezTo>
                  <a:pt x="541126" y="1096448"/>
                  <a:pt x="544722" y="1081277"/>
                  <a:pt x="555585" y="1072587"/>
                </a:cubicBezTo>
                <a:cubicBezTo>
                  <a:pt x="567056" y="1063410"/>
                  <a:pt x="645934" y="1049506"/>
                  <a:pt x="648183" y="1049437"/>
                </a:cubicBezTo>
                <a:cubicBezTo>
                  <a:pt x="879599" y="1042316"/>
                  <a:pt x="1111170" y="1041720"/>
                  <a:pt x="1342664" y="1037862"/>
                </a:cubicBezTo>
                <a:cubicBezTo>
                  <a:pt x="1358097" y="1034004"/>
                  <a:pt x="1373133" y="1027871"/>
                  <a:pt x="1388962" y="1026288"/>
                </a:cubicBezTo>
                <a:cubicBezTo>
                  <a:pt x="1450507" y="1020134"/>
                  <a:pt x="1513082" y="1024485"/>
                  <a:pt x="1574157" y="1014713"/>
                </a:cubicBezTo>
                <a:cubicBezTo>
                  <a:pt x="1610300" y="1008930"/>
                  <a:pt x="1678330" y="979989"/>
                  <a:pt x="1678330" y="979989"/>
                </a:cubicBezTo>
                <a:cubicBezTo>
                  <a:pt x="1682188" y="968414"/>
                  <a:pt x="1689904" y="957466"/>
                  <a:pt x="1689904" y="945265"/>
                </a:cubicBezTo>
                <a:cubicBezTo>
                  <a:pt x="1689904" y="898502"/>
                  <a:pt x="1669547" y="849468"/>
                  <a:pt x="1655180" y="806369"/>
                </a:cubicBezTo>
                <a:cubicBezTo>
                  <a:pt x="1647464" y="752354"/>
                  <a:pt x="1642732" y="697827"/>
                  <a:pt x="1632031" y="644323"/>
                </a:cubicBezTo>
                <a:cubicBezTo>
                  <a:pt x="1628173" y="625032"/>
                  <a:pt x="1626677" y="605114"/>
                  <a:pt x="1620456" y="586450"/>
                </a:cubicBezTo>
                <a:cubicBezTo>
                  <a:pt x="1604475" y="538508"/>
                  <a:pt x="1590000" y="536500"/>
                  <a:pt x="1562583" y="493852"/>
                </a:cubicBezTo>
                <a:cubicBezTo>
                  <a:pt x="1538252" y="456004"/>
                  <a:pt x="1513257" y="418350"/>
                  <a:pt x="1493135" y="378106"/>
                </a:cubicBezTo>
                <a:cubicBezTo>
                  <a:pt x="1485418" y="362673"/>
                  <a:pt x="1481031" y="345062"/>
                  <a:pt x="1469985" y="331807"/>
                </a:cubicBezTo>
                <a:cubicBezTo>
                  <a:pt x="1461079" y="321120"/>
                  <a:pt x="1446836" y="316374"/>
                  <a:pt x="1435261" y="308657"/>
                </a:cubicBezTo>
                <a:cubicBezTo>
                  <a:pt x="1390678" y="241781"/>
                  <a:pt x="1437405" y="302227"/>
                  <a:pt x="1377388" y="250784"/>
                </a:cubicBezTo>
                <a:cubicBezTo>
                  <a:pt x="1360817" y="236580"/>
                  <a:pt x="1348549" y="217580"/>
                  <a:pt x="1331089" y="204485"/>
                </a:cubicBezTo>
                <a:cubicBezTo>
                  <a:pt x="1315656" y="192910"/>
                  <a:pt x="1299437" y="182316"/>
                  <a:pt x="1284790" y="169761"/>
                </a:cubicBezTo>
                <a:cubicBezTo>
                  <a:pt x="1272362" y="159108"/>
                  <a:pt x="1263161" y="144858"/>
                  <a:pt x="1250066" y="135037"/>
                </a:cubicBezTo>
                <a:cubicBezTo>
                  <a:pt x="1232068" y="121539"/>
                  <a:pt x="1212674" y="109622"/>
                  <a:pt x="1192193" y="100313"/>
                </a:cubicBezTo>
                <a:cubicBezTo>
                  <a:pt x="1169979" y="90216"/>
                  <a:pt x="1122745" y="77164"/>
                  <a:pt x="1122745" y="77164"/>
                </a:cubicBezTo>
                <a:cubicBezTo>
                  <a:pt x="1115028" y="65589"/>
                  <a:pt x="1109432" y="52277"/>
                  <a:pt x="1099595" y="42440"/>
                </a:cubicBezTo>
                <a:cubicBezTo>
                  <a:pt x="1064526" y="7371"/>
                  <a:pt x="1021575" y="9085"/>
                  <a:pt x="972274" y="7716"/>
                </a:cubicBezTo>
                <a:cubicBezTo>
                  <a:pt x="864285" y="4716"/>
                  <a:pt x="742709" y="0"/>
                  <a:pt x="671332" y="7716"/>
                </a:cubicBezTo>
                <a:close/>
              </a:path>
            </a:pathLst>
          </a:custGeom>
          <a:noFill/>
          <a:ln>
            <a:solidFill>
              <a:schemeClr val="tx2">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Freeform 65"/>
          <p:cNvSpPr/>
          <p:nvPr/>
        </p:nvSpPr>
        <p:spPr>
          <a:xfrm>
            <a:off x="2002420" y="4734046"/>
            <a:ext cx="1603684" cy="1273215"/>
          </a:xfrm>
          <a:custGeom>
            <a:avLst/>
            <a:gdLst>
              <a:gd name="connsiteX0" fmla="*/ 1423686 w 1603684"/>
              <a:gd name="connsiteY0" fmla="*/ 347240 h 1273215"/>
              <a:gd name="connsiteX1" fmla="*/ 1238491 w 1603684"/>
              <a:gd name="connsiteY1" fmla="*/ 219919 h 1273215"/>
              <a:gd name="connsiteX2" fmla="*/ 1145894 w 1603684"/>
              <a:gd name="connsiteY2" fmla="*/ 150470 h 1273215"/>
              <a:gd name="connsiteX3" fmla="*/ 1030147 w 1603684"/>
              <a:gd name="connsiteY3" fmla="*/ 92597 h 1273215"/>
              <a:gd name="connsiteX4" fmla="*/ 937550 w 1603684"/>
              <a:gd name="connsiteY4" fmla="*/ 46298 h 1273215"/>
              <a:gd name="connsiteX5" fmla="*/ 914400 w 1603684"/>
              <a:gd name="connsiteY5" fmla="*/ 23149 h 1273215"/>
              <a:gd name="connsiteX6" fmla="*/ 844952 w 1603684"/>
              <a:gd name="connsiteY6" fmla="*/ 0 h 1273215"/>
              <a:gd name="connsiteX7" fmla="*/ 254643 w 1603684"/>
              <a:gd name="connsiteY7" fmla="*/ 23149 h 1273215"/>
              <a:gd name="connsiteX8" fmla="*/ 162046 w 1603684"/>
              <a:gd name="connsiteY8" fmla="*/ 57873 h 1273215"/>
              <a:gd name="connsiteX9" fmla="*/ 127322 w 1603684"/>
              <a:gd name="connsiteY9" fmla="*/ 69448 h 1273215"/>
              <a:gd name="connsiteX10" fmla="*/ 81023 w 1603684"/>
              <a:gd name="connsiteY10" fmla="*/ 127321 h 1273215"/>
              <a:gd name="connsiteX11" fmla="*/ 69448 w 1603684"/>
              <a:gd name="connsiteY11" fmla="*/ 162045 h 1273215"/>
              <a:gd name="connsiteX12" fmla="*/ 46299 w 1603684"/>
              <a:gd name="connsiteY12" fmla="*/ 208344 h 1273215"/>
              <a:gd name="connsiteX13" fmla="*/ 34724 w 1603684"/>
              <a:gd name="connsiteY13" fmla="*/ 254643 h 1273215"/>
              <a:gd name="connsiteX14" fmla="*/ 11575 w 1603684"/>
              <a:gd name="connsiteY14" fmla="*/ 289367 h 1273215"/>
              <a:gd name="connsiteX15" fmla="*/ 0 w 1603684"/>
              <a:gd name="connsiteY15" fmla="*/ 324091 h 1273215"/>
              <a:gd name="connsiteX16" fmla="*/ 11575 w 1603684"/>
              <a:gd name="connsiteY16" fmla="*/ 555584 h 1273215"/>
              <a:gd name="connsiteX17" fmla="*/ 34724 w 1603684"/>
              <a:gd name="connsiteY17" fmla="*/ 590308 h 1273215"/>
              <a:gd name="connsiteX18" fmla="*/ 92598 w 1603684"/>
              <a:gd name="connsiteY18" fmla="*/ 636607 h 1273215"/>
              <a:gd name="connsiteX19" fmla="*/ 162046 w 1603684"/>
              <a:gd name="connsiteY19" fmla="*/ 659757 h 1273215"/>
              <a:gd name="connsiteX20" fmla="*/ 266218 w 1603684"/>
              <a:gd name="connsiteY20" fmla="*/ 752354 h 1273215"/>
              <a:gd name="connsiteX21" fmla="*/ 312517 w 1603684"/>
              <a:gd name="connsiteY21" fmla="*/ 798653 h 1273215"/>
              <a:gd name="connsiteX22" fmla="*/ 358815 w 1603684"/>
              <a:gd name="connsiteY22" fmla="*/ 833377 h 1273215"/>
              <a:gd name="connsiteX23" fmla="*/ 428264 w 1603684"/>
              <a:gd name="connsiteY23" fmla="*/ 914400 h 1273215"/>
              <a:gd name="connsiteX24" fmla="*/ 486137 w 1603684"/>
              <a:gd name="connsiteY24" fmla="*/ 960698 h 1273215"/>
              <a:gd name="connsiteX25" fmla="*/ 567160 w 1603684"/>
              <a:gd name="connsiteY25" fmla="*/ 1030146 h 1273215"/>
              <a:gd name="connsiteX26" fmla="*/ 659757 w 1603684"/>
              <a:gd name="connsiteY26" fmla="*/ 1122744 h 1273215"/>
              <a:gd name="connsiteX27" fmla="*/ 682907 w 1603684"/>
              <a:gd name="connsiteY27" fmla="*/ 1169043 h 1273215"/>
              <a:gd name="connsiteX28" fmla="*/ 717631 w 1603684"/>
              <a:gd name="connsiteY28" fmla="*/ 1192192 h 1273215"/>
              <a:gd name="connsiteX29" fmla="*/ 810228 w 1603684"/>
              <a:gd name="connsiteY29" fmla="*/ 1261640 h 1273215"/>
              <a:gd name="connsiteX30" fmla="*/ 844952 w 1603684"/>
              <a:gd name="connsiteY30" fmla="*/ 1273215 h 1273215"/>
              <a:gd name="connsiteX31" fmla="*/ 1145894 w 1603684"/>
              <a:gd name="connsiteY31" fmla="*/ 1261640 h 1273215"/>
              <a:gd name="connsiteX32" fmla="*/ 1296365 w 1603684"/>
              <a:gd name="connsiteY32" fmla="*/ 1250065 h 1273215"/>
              <a:gd name="connsiteX33" fmla="*/ 1435261 w 1603684"/>
              <a:gd name="connsiteY33" fmla="*/ 1157468 h 1273215"/>
              <a:gd name="connsiteX34" fmla="*/ 1504709 w 1603684"/>
              <a:gd name="connsiteY34" fmla="*/ 1088020 h 1273215"/>
              <a:gd name="connsiteX35" fmla="*/ 1562583 w 1603684"/>
              <a:gd name="connsiteY35" fmla="*/ 995422 h 1273215"/>
              <a:gd name="connsiteX36" fmla="*/ 1585732 w 1603684"/>
              <a:gd name="connsiteY36" fmla="*/ 960698 h 1273215"/>
              <a:gd name="connsiteX37" fmla="*/ 1574157 w 1603684"/>
              <a:gd name="connsiteY37" fmla="*/ 590308 h 1273215"/>
              <a:gd name="connsiteX38" fmla="*/ 1527858 w 1603684"/>
              <a:gd name="connsiteY38" fmla="*/ 520860 h 1273215"/>
              <a:gd name="connsiteX39" fmla="*/ 1481560 w 1603684"/>
              <a:gd name="connsiteY39" fmla="*/ 451412 h 1273215"/>
              <a:gd name="connsiteX40" fmla="*/ 1458410 w 1603684"/>
              <a:gd name="connsiteY40" fmla="*/ 358815 h 1273215"/>
              <a:gd name="connsiteX41" fmla="*/ 1423686 w 1603684"/>
              <a:gd name="connsiteY41" fmla="*/ 347240 h 12732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603684" h="1273215">
                <a:moveTo>
                  <a:pt x="1423686" y="347240"/>
                </a:moveTo>
                <a:cubicBezTo>
                  <a:pt x="1387033" y="324091"/>
                  <a:pt x="1291461" y="272892"/>
                  <a:pt x="1238491" y="219919"/>
                </a:cubicBezTo>
                <a:cubicBezTo>
                  <a:pt x="1205936" y="187363"/>
                  <a:pt x="1198247" y="176646"/>
                  <a:pt x="1145894" y="150470"/>
                </a:cubicBezTo>
                <a:cubicBezTo>
                  <a:pt x="1107312" y="131179"/>
                  <a:pt x="1066039" y="116524"/>
                  <a:pt x="1030147" y="92597"/>
                </a:cubicBezTo>
                <a:cubicBezTo>
                  <a:pt x="978135" y="57923"/>
                  <a:pt x="1008339" y="74615"/>
                  <a:pt x="937550" y="46298"/>
                </a:cubicBezTo>
                <a:cubicBezTo>
                  <a:pt x="929833" y="38582"/>
                  <a:pt x="924161" y="28029"/>
                  <a:pt x="914400" y="23149"/>
                </a:cubicBezTo>
                <a:cubicBezTo>
                  <a:pt x="892575" y="12237"/>
                  <a:pt x="844952" y="0"/>
                  <a:pt x="844952" y="0"/>
                </a:cubicBezTo>
                <a:cubicBezTo>
                  <a:pt x="747906" y="2854"/>
                  <a:pt x="401104" y="9200"/>
                  <a:pt x="254643" y="23149"/>
                </a:cubicBezTo>
                <a:cubicBezTo>
                  <a:pt x="208919" y="27504"/>
                  <a:pt x="203795" y="39981"/>
                  <a:pt x="162046" y="57873"/>
                </a:cubicBezTo>
                <a:cubicBezTo>
                  <a:pt x="150832" y="62679"/>
                  <a:pt x="138897" y="65590"/>
                  <a:pt x="127322" y="69448"/>
                </a:cubicBezTo>
                <a:cubicBezTo>
                  <a:pt x="105788" y="90981"/>
                  <a:pt x="95625" y="98116"/>
                  <a:pt x="81023" y="127321"/>
                </a:cubicBezTo>
                <a:cubicBezTo>
                  <a:pt x="75567" y="138234"/>
                  <a:pt x="74254" y="150831"/>
                  <a:pt x="69448" y="162045"/>
                </a:cubicBezTo>
                <a:cubicBezTo>
                  <a:pt x="62651" y="177904"/>
                  <a:pt x="52357" y="192188"/>
                  <a:pt x="46299" y="208344"/>
                </a:cubicBezTo>
                <a:cubicBezTo>
                  <a:pt x="40713" y="223239"/>
                  <a:pt x="40990" y="240021"/>
                  <a:pt x="34724" y="254643"/>
                </a:cubicBezTo>
                <a:cubicBezTo>
                  <a:pt x="29244" y="267429"/>
                  <a:pt x="17796" y="276925"/>
                  <a:pt x="11575" y="289367"/>
                </a:cubicBezTo>
                <a:cubicBezTo>
                  <a:pt x="6119" y="300280"/>
                  <a:pt x="3858" y="312516"/>
                  <a:pt x="0" y="324091"/>
                </a:cubicBezTo>
                <a:cubicBezTo>
                  <a:pt x="3858" y="401255"/>
                  <a:pt x="1582" y="478972"/>
                  <a:pt x="11575" y="555584"/>
                </a:cubicBezTo>
                <a:cubicBezTo>
                  <a:pt x="13374" y="569378"/>
                  <a:pt x="26034" y="579445"/>
                  <a:pt x="34724" y="590308"/>
                </a:cubicBezTo>
                <a:cubicBezTo>
                  <a:pt x="47994" y="606896"/>
                  <a:pt x="73927" y="628309"/>
                  <a:pt x="92598" y="636607"/>
                </a:cubicBezTo>
                <a:cubicBezTo>
                  <a:pt x="114896" y="646517"/>
                  <a:pt x="162046" y="659757"/>
                  <a:pt x="162046" y="659757"/>
                </a:cubicBezTo>
                <a:cubicBezTo>
                  <a:pt x="329901" y="827612"/>
                  <a:pt x="129969" y="633137"/>
                  <a:pt x="266218" y="752354"/>
                </a:cubicBezTo>
                <a:cubicBezTo>
                  <a:pt x="282643" y="766726"/>
                  <a:pt x="296092" y="784281"/>
                  <a:pt x="312517" y="798653"/>
                </a:cubicBezTo>
                <a:cubicBezTo>
                  <a:pt x="327035" y="811356"/>
                  <a:pt x="345174" y="819736"/>
                  <a:pt x="358815" y="833377"/>
                </a:cubicBezTo>
                <a:cubicBezTo>
                  <a:pt x="412925" y="887487"/>
                  <a:pt x="387206" y="879208"/>
                  <a:pt x="428264" y="914400"/>
                </a:cubicBezTo>
                <a:cubicBezTo>
                  <a:pt x="447021" y="930477"/>
                  <a:pt x="468668" y="943229"/>
                  <a:pt x="486137" y="960698"/>
                </a:cubicBezTo>
                <a:cubicBezTo>
                  <a:pt x="560278" y="1034839"/>
                  <a:pt x="499013" y="1007432"/>
                  <a:pt x="567160" y="1030146"/>
                </a:cubicBezTo>
                <a:cubicBezTo>
                  <a:pt x="598026" y="1061012"/>
                  <a:pt x="640235" y="1083702"/>
                  <a:pt x="659757" y="1122744"/>
                </a:cubicBezTo>
                <a:cubicBezTo>
                  <a:pt x="667474" y="1138177"/>
                  <a:pt x="671861" y="1155788"/>
                  <a:pt x="682907" y="1169043"/>
                </a:cubicBezTo>
                <a:cubicBezTo>
                  <a:pt x="691813" y="1179730"/>
                  <a:pt x="706502" y="1183845"/>
                  <a:pt x="717631" y="1192192"/>
                </a:cubicBezTo>
                <a:cubicBezTo>
                  <a:pt x="734672" y="1204973"/>
                  <a:pt x="784057" y="1248554"/>
                  <a:pt x="810228" y="1261640"/>
                </a:cubicBezTo>
                <a:cubicBezTo>
                  <a:pt x="821141" y="1267096"/>
                  <a:pt x="833377" y="1269357"/>
                  <a:pt x="844952" y="1273215"/>
                </a:cubicBezTo>
                <a:lnTo>
                  <a:pt x="1145894" y="1261640"/>
                </a:lnTo>
                <a:cubicBezTo>
                  <a:pt x="1196133" y="1259064"/>
                  <a:pt x="1247995" y="1263885"/>
                  <a:pt x="1296365" y="1250065"/>
                </a:cubicBezTo>
                <a:cubicBezTo>
                  <a:pt x="1310394" y="1246057"/>
                  <a:pt x="1410155" y="1180063"/>
                  <a:pt x="1435261" y="1157468"/>
                </a:cubicBezTo>
                <a:cubicBezTo>
                  <a:pt x="1459595" y="1135567"/>
                  <a:pt x="1504709" y="1088020"/>
                  <a:pt x="1504709" y="1088020"/>
                </a:cubicBezTo>
                <a:cubicBezTo>
                  <a:pt x="1532257" y="1005374"/>
                  <a:pt x="1507555" y="1032108"/>
                  <a:pt x="1562583" y="995422"/>
                </a:cubicBezTo>
                <a:cubicBezTo>
                  <a:pt x="1570299" y="983847"/>
                  <a:pt x="1583168" y="974371"/>
                  <a:pt x="1585732" y="960698"/>
                </a:cubicBezTo>
                <a:cubicBezTo>
                  <a:pt x="1603684" y="864951"/>
                  <a:pt x="1601513" y="672379"/>
                  <a:pt x="1574157" y="590308"/>
                </a:cubicBezTo>
                <a:cubicBezTo>
                  <a:pt x="1552022" y="523898"/>
                  <a:pt x="1578436" y="585888"/>
                  <a:pt x="1527858" y="520860"/>
                </a:cubicBezTo>
                <a:cubicBezTo>
                  <a:pt x="1510777" y="498899"/>
                  <a:pt x="1481560" y="451412"/>
                  <a:pt x="1481560" y="451412"/>
                </a:cubicBezTo>
                <a:cubicBezTo>
                  <a:pt x="1479070" y="438963"/>
                  <a:pt x="1469088" y="376612"/>
                  <a:pt x="1458410" y="358815"/>
                </a:cubicBezTo>
                <a:cubicBezTo>
                  <a:pt x="1442883" y="332937"/>
                  <a:pt x="1460339" y="370389"/>
                  <a:pt x="1423686" y="347240"/>
                </a:cubicBezTo>
                <a:close/>
              </a:path>
            </a:pathLst>
          </a:cu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46"/>
          <p:cNvGrpSpPr/>
          <p:nvPr/>
        </p:nvGrpSpPr>
        <p:grpSpPr>
          <a:xfrm>
            <a:off x="685800" y="3429000"/>
            <a:ext cx="2209800" cy="1752600"/>
            <a:chOff x="685800" y="3429000"/>
            <a:chExt cx="2209800" cy="1752600"/>
          </a:xfrm>
        </p:grpSpPr>
        <p:cxnSp>
          <p:nvCxnSpPr>
            <p:cNvPr id="72" name="Straight Connector 71"/>
            <p:cNvCxnSpPr>
              <a:stCxn id="30" idx="2"/>
            </p:cNvCxnSpPr>
            <p:nvPr/>
          </p:nvCxnSpPr>
          <p:spPr>
            <a:xfrm rot="10800000" flipV="1">
              <a:off x="685800" y="3429000"/>
              <a:ext cx="1752600" cy="685800"/>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a:stCxn id="34" idx="2"/>
            </p:cNvCxnSpPr>
            <p:nvPr/>
          </p:nvCxnSpPr>
          <p:spPr>
            <a:xfrm rot="10800000">
              <a:off x="1751394" y="4991100"/>
              <a:ext cx="1144206" cy="190500"/>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grpSp>
      <p:sp>
        <p:nvSpPr>
          <p:cNvPr id="68" name="TextBox 67"/>
          <p:cNvSpPr txBox="1"/>
          <p:nvPr/>
        </p:nvSpPr>
        <p:spPr>
          <a:xfrm>
            <a:off x="1752600" y="496466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1</a:t>
            </a:r>
            <a:endParaRPr lang="en-US" sz="2000" dirty="0">
              <a:latin typeface="Times New Roman" pitchFamily="18" charset="0"/>
              <a:cs typeface="Times New Roman" pitchFamily="18" charset="0"/>
            </a:endParaRPr>
          </a:p>
        </p:txBody>
      </p:sp>
      <p:sp>
        <p:nvSpPr>
          <p:cNvPr id="40" name="Date Placeholder 39"/>
          <p:cNvSpPr>
            <a:spLocks noGrp="1"/>
          </p:cNvSpPr>
          <p:nvPr>
            <p:ph type="dt" sz="half" idx="10"/>
          </p:nvPr>
        </p:nvSpPr>
        <p:spPr/>
        <p:txBody>
          <a:bodyPr/>
          <a:lstStyle/>
          <a:p>
            <a:pPr>
              <a:defRPr/>
            </a:pPr>
            <a:fld id="{6C8A6009-B965-4E65-8449-62EA4EB7D97F}" type="datetime1">
              <a:rPr lang="en-US" altLang="zh-CN" smtClean="0"/>
              <a:pPr>
                <a:defRPr/>
              </a:pPr>
              <a:t>9/1/2011</a:t>
            </a:fld>
            <a:endParaRPr lang="en-US" altLang="zh-CN"/>
          </a:p>
        </p:txBody>
      </p:sp>
      <p:sp>
        <p:nvSpPr>
          <p:cNvPr id="43" name="TextBox 42"/>
          <p:cNvSpPr txBox="1"/>
          <p:nvPr/>
        </p:nvSpPr>
        <p:spPr>
          <a:xfrm>
            <a:off x="228600" y="3048000"/>
            <a:ext cx="914400" cy="400110"/>
          </a:xfrm>
          <a:prstGeom prst="rect">
            <a:avLst/>
          </a:prstGeom>
          <a:noFill/>
        </p:spPr>
        <p:txBody>
          <a:bodyPr wrap="square" rtlCol="0">
            <a:spAutoFit/>
          </a:bodyPr>
          <a:lstStyle/>
          <a:p>
            <a:r>
              <a:rPr lang="en-US" sz="2000" i="1" dirty="0" smtClean="0">
                <a:latin typeface="Times New Roman" pitchFamily="18" charset="0"/>
                <a:cs typeface="Times New Roman" pitchFamily="18" charset="0"/>
              </a:rPr>
              <a:t>k=3</a:t>
            </a:r>
            <a:endParaRPr lang="en-US" sz="2000" i="1" dirty="0">
              <a:latin typeface="Times New Roman" pitchFamily="18" charset="0"/>
              <a:cs typeface="Times New Roman" pitchFamily="18" charset="0"/>
            </a:endParaRPr>
          </a:p>
        </p:txBody>
      </p:sp>
      <p:sp>
        <p:nvSpPr>
          <p:cNvPr id="44" name="TextBox 43"/>
          <p:cNvSpPr txBox="1"/>
          <p:nvPr/>
        </p:nvSpPr>
        <p:spPr>
          <a:xfrm>
            <a:off x="179512" y="3356992"/>
            <a:ext cx="1066800" cy="630942"/>
          </a:xfrm>
          <a:prstGeom prst="rect">
            <a:avLst/>
          </a:prstGeom>
          <a:noFill/>
        </p:spPr>
        <p:txBody>
          <a:bodyPr wrap="square" rtlCol="0">
            <a:spAutoFit/>
          </a:bodyPr>
          <a:lstStyle/>
          <a:p>
            <a:r>
              <a:rPr lang="en-US" sz="1400" i="1" dirty="0" smtClean="0">
                <a:latin typeface="Times New Roman" pitchFamily="18" charset="0"/>
                <a:cs typeface="Times New Roman" pitchFamily="18" charset="0"/>
              </a:rPr>
              <a:t>0: friend</a:t>
            </a:r>
          </a:p>
          <a:p>
            <a:r>
              <a:rPr lang="en-US" sz="1400" i="1" dirty="0" smtClean="0">
                <a:latin typeface="Times New Roman" pitchFamily="18" charset="0"/>
                <a:cs typeface="Times New Roman" pitchFamily="18" charset="0"/>
              </a:rPr>
              <a:t>1: family</a:t>
            </a:r>
            <a:endParaRPr lang="en-US" sz="1400" i="1" dirty="0">
              <a:latin typeface="Times New Roman" pitchFamily="18" charset="0"/>
              <a:cs typeface="Times New Roman" pitchFamily="18" charset="0"/>
            </a:endParaRPr>
          </a:p>
        </p:txBody>
      </p:sp>
      <p:sp>
        <p:nvSpPr>
          <p:cNvPr id="46" name="Cloud 45"/>
          <p:cNvSpPr/>
          <p:nvPr/>
        </p:nvSpPr>
        <p:spPr>
          <a:xfrm>
            <a:off x="304800" y="3962400"/>
            <a:ext cx="1447800" cy="2057400"/>
          </a:xfrm>
          <a:prstGeom prst="clou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i="1" dirty="0" smtClean="0">
                <a:solidFill>
                  <a:schemeClr val="tx1"/>
                </a:solidFill>
                <a:latin typeface="Times New Roman" pitchFamily="18" charset="0"/>
                <a:cs typeface="Times New Roman" pitchFamily="18" charset="0"/>
              </a:rPr>
              <a:t>… …</a:t>
            </a:r>
            <a:endParaRPr lang="en-US" sz="2000" i="1" dirty="0">
              <a:solidFill>
                <a:schemeClr val="tx1"/>
              </a:solidFill>
              <a:latin typeface="Times New Roman" pitchFamily="18" charset="0"/>
              <a:cs typeface="Times New Roman" pitchFamily="18" charset="0"/>
            </a:endParaRPr>
          </a:p>
        </p:txBody>
      </p:sp>
      <p:sp>
        <p:nvSpPr>
          <p:cNvPr id="47" name="TextBox 46"/>
          <p:cNvSpPr txBox="1"/>
          <p:nvPr/>
        </p:nvSpPr>
        <p:spPr>
          <a:xfrm>
            <a:off x="1600200" y="366926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0</a:t>
            </a:r>
            <a:endParaRPr lang="en-US" sz="2000" dirty="0">
              <a:latin typeface="Times New Roman" pitchFamily="18" charset="0"/>
              <a:cs typeface="Times New Roman" pitchFamily="18" charset="0"/>
            </a:endParaRPr>
          </a:p>
        </p:txBody>
      </p:sp>
      <p:sp>
        <p:nvSpPr>
          <p:cNvPr id="49" name="TextBox 48"/>
          <p:cNvSpPr txBox="1"/>
          <p:nvPr/>
        </p:nvSpPr>
        <p:spPr>
          <a:xfrm>
            <a:off x="1600200" y="3352800"/>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0</a:t>
            </a:r>
            <a:endParaRPr lang="en-US" sz="2000" dirty="0">
              <a:latin typeface="Times New Roman" pitchFamily="18" charset="0"/>
              <a:cs typeface="Times New Roman" pitchFamily="18" charset="0"/>
            </a:endParaRPr>
          </a:p>
        </p:txBody>
      </p:sp>
      <p:sp>
        <p:nvSpPr>
          <p:cNvPr id="52" name="TextBox 51"/>
          <p:cNvSpPr txBox="1"/>
          <p:nvPr/>
        </p:nvSpPr>
        <p:spPr>
          <a:xfrm>
            <a:off x="457200" y="1725776"/>
            <a:ext cx="8075240" cy="1631216"/>
          </a:xfrm>
          <a:prstGeom prst="rect">
            <a:avLst/>
          </a:prstGeom>
          <a:noFill/>
        </p:spPr>
        <p:txBody>
          <a:bodyPr wrap="square" rtlCol="0">
            <a:spAutoFit/>
          </a:bodyPr>
          <a:lstStyle/>
          <a:p>
            <a:pPr algn="l"/>
            <a:r>
              <a:rPr lang="en-US" sz="2000" dirty="0" smtClean="0">
                <a:latin typeface="Times New Roman" pitchFamily="18" charset="0"/>
                <a:cs typeface="Times New Roman" pitchFamily="18" charset="0"/>
              </a:rPr>
              <a:t>Objective:  For any group that contains one node which needs level 2 protection, make all the nodes in it have the same degree</a:t>
            </a:r>
          </a:p>
          <a:p>
            <a:pPr algn="l"/>
            <a:r>
              <a:rPr lang="en-US" sz="2000" dirty="0" smtClean="0">
                <a:latin typeface="Times New Roman" pitchFamily="18" charset="0"/>
                <a:cs typeface="Times New Roman" pitchFamily="18" charset="0"/>
              </a:rPr>
              <a:t>Method:  Add noise </a:t>
            </a:r>
            <a:r>
              <a:rPr lang="en-US" sz="2000" dirty="0" smtClean="0">
                <a:solidFill>
                  <a:srgbClr val="C00000"/>
                </a:solidFill>
                <a:latin typeface="Times New Roman" pitchFamily="18" charset="0"/>
                <a:cs typeface="Times New Roman" pitchFamily="18" charset="0"/>
              </a:rPr>
              <a:t>edges</a:t>
            </a:r>
            <a:r>
              <a:rPr lang="en-US" sz="2000" dirty="0" smtClean="0">
                <a:latin typeface="Times New Roman" pitchFamily="18" charset="0"/>
                <a:cs typeface="Times New Roman" pitchFamily="18" charset="0"/>
              </a:rPr>
              <a:t>/nodes under the two safety conditions</a:t>
            </a:r>
          </a:p>
          <a:p>
            <a:r>
              <a:rPr lang="en-US" sz="2000" dirty="0" smtClean="0"/>
              <a:t> </a:t>
            </a:r>
            <a:endParaRPr lang="en-US" sz="2000" dirty="0"/>
          </a:p>
        </p:txBody>
      </p:sp>
    </p:spTree>
  </p:cSld>
  <p:clrMapOvr>
    <a:masterClrMapping/>
  </p:clrMapOvr>
  <p:transition advTm="14118"/>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zh-CN" dirty="0" smtClean="0"/>
              <a:t>Avoid Attacks Using Knowledge 2</a:t>
            </a:r>
            <a:endParaRPr lang="zh-CN" altLang="en-US" dirty="0"/>
          </a:p>
        </p:txBody>
      </p:sp>
      <p:sp>
        <p:nvSpPr>
          <p:cNvPr id="29" name="Oval 28"/>
          <p:cNvSpPr/>
          <p:nvPr/>
        </p:nvSpPr>
        <p:spPr>
          <a:xfrm>
            <a:off x="2057400" y="4038600"/>
            <a:ext cx="152400" cy="1524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30" name="Oval 29"/>
          <p:cNvSpPr/>
          <p:nvPr/>
        </p:nvSpPr>
        <p:spPr>
          <a:xfrm>
            <a:off x="2438400" y="3352800"/>
            <a:ext cx="152400" cy="1524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31" name="Oval 30"/>
          <p:cNvSpPr/>
          <p:nvPr/>
        </p:nvSpPr>
        <p:spPr>
          <a:xfrm>
            <a:off x="2971800" y="3962400"/>
            <a:ext cx="152400" cy="1524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32" name="Oval 31"/>
          <p:cNvSpPr/>
          <p:nvPr/>
        </p:nvSpPr>
        <p:spPr>
          <a:xfrm>
            <a:off x="2209800" y="4876800"/>
            <a:ext cx="152400" cy="152400"/>
          </a:xfrm>
          <a:prstGeom prst="ellips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33" name="Oval 32"/>
          <p:cNvSpPr/>
          <p:nvPr/>
        </p:nvSpPr>
        <p:spPr>
          <a:xfrm>
            <a:off x="3124200" y="5638800"/>
            <a:ext cx="152400" cy="152400"/>
          </a:xfrm>
          <a:prstGeom prst="ellips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34" name="Oval 33"/>
          <p:cNvSpPr/>
          <p:nvPr/>
        </p:nvSpPr>
        <p:spPr>
          <a:xfrm>
            <a:off x="2895600" y="5105400"/>
            <a:ext cx="152400" cy="152400"/>
          </a:xfrm>
          <a:prstGeom prst="ellips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cxnSp>
        <p:nvCxnSpPr>
          <p:cNvPr id="36" name="Straight Connector 35"/>
          <p:cNvCxnSpPr>
            <a:endCxn id="29" idx="2"/>
          </p:cNvCxnSpPr>
          <p:nvPr/>
        </p:nvCxnSpPr>
        <p:spPr>
          <a:xfrm flipV="1">
            <a:off x="1676400" y="4114800"/>
            <a:ext cx="381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p:cNvCxnSpPr>
            <a:stCxn id="29" idx="4"/>
            <a:endCxn id="32" idx="0"/>
          </p:cNvCxnSpPr>
          <p:nvPr/>
        </p:nvCxnSpPr>
        <p:spPr>
          <a:xfrm rot="16200000" flipH="1">
            <a:off x="1866900" y="4457700"/>
            <a:ext cx="6858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a:stCxn id="34" idx="0"/>
            <a:endCxn id="29" idx="5"/>
          </p:cNvCxnSpPr>
          <p:nvPr/>
        </p:nvCxnSpPr>
        <p:spPr>
          <a:xfrm rot="16200000" flipV="1">
            <a:off x="2111282" y="4244882"/>
            <a:ext cx="936718" cy="784318"/>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a:endCxn id="33" idx="2"/>
          </p:cNvCxnSpPr>
          <p:nvPr/>
        </p:nvCxnSpPr>
        <p:spPr>
          <a:xfrm>
            <a:off x="1600200" y="5334000"/>
            <a:ext cx="1524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a:stCxn id="31" idx="4"/>
            <a:endCxn id="33" idx="0"/>
          </p:cNvCxnSpPr>
          <p:nvPr/>
        </p:nvCxnSpPr>
        <p:spPr>
          <a:xfrm rot="16200000" flipH="1">
            <a:off x="2362200" y="4800600"/>
            <a:ext cx="1524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Straight Connector 50"/>
          <p:cNvCxnSpPr>
            <a:stCxn id="30" idx="2"/>
          </p:cNvCxnSpPr>
          <p:nvPr/>
        </p:nvCxnSpPr>
        <p:spPr>
          <a:xfrm rot="10800000" flipV="1">
            <a:off x="1600200" y="3429000"/>
            <a:ext cx="838200" cy="685800"/>
          </a:xfrm>
          <a:prstGeom prst="line">
            <a:avLst/>
          </a:prstGeom>
        </p:spPr>
        <p:style>
          <a:lnRef idx="1">
            <a:schemeClr val="accent1"/>
          </a:lnRef>
          <a:fillRef idx="0">
            <a:schemeClr val="accent1"/>
          </a:fillRef>
          <a:effectRef idx="0">
            <a:schemeClr val="accent1"/>
          </a:effectRef>
          <a:fontRef idx="minor">
            <a:schemeClr val="tx1"/>
          </a:fontRef>
        </p:style>
      </p:cxnSp>
      <p:sp>
        <p:nvSpPr>
          <p:cNvPr id="57" name="TextBox 56"/>
          <p:cNvSpPr txBox="1"/>
          <p:nvPr/>
        </p:nvSpPr>
        <p:spPr>
          <a:xfrm>
            <a:off x="1664825" y="396731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0</a:t>
            </a:r>
            <a:endParaRPr lang="en-US" sz="2000" dirty="0">
              <a:latin typeface="Times New Roman" pitchFamily="18" charset="0"/>
              <a:cs typeface="Times New Roman" pitchFamily="18" charset="0"/>
            </a:endParaRPr>
          </a:p>
        </p:txBody>
      </p:sp>
      <p:sp>
        <p:nvSpPr>
          <p:cNvPr id="60" name="TextBox 59"/>
          <p:cNvSpPr txBox="1"/>
          <p:nvPr/>
        </p:nvSpPr>
        <p:spPr>
          <a:xfrm>
            <a:off x="1905000" y="435506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1</a:t>
            </a:r>
            <a:endParaRPr lang="en-US" sz="2000" dirty="0">
              <a:latin typeface="Times New Roman" pitchFamily="18" charset="0"/>
              <a:cs typeface="Times New Roman" pitchFamily="18" charset="0"/>
            </a:endParaRPr>
          </a:p>
        </p:txBody>
      </p:sp>
      <p:sp>
        <p:nvSpPr>
          <p:cNvPr id="61" name="TextBox 60"/>
          <p:cNvSpPr txBox="1"/>
          <p:nvPr/>
        </p:nvSpPr>
        <p:spPr>
          <a:xfrm>
            <a:off x="2438400" y="420266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1</a:t>
            </a:r>
            <a:endParaRPr lang="en-US" sz="2000" dirty="0">
              <a:latin typeface="Times New Roman" pitchFamily="18" charset="0"/>
              <a:cs typeface="Times New Roman" pitchFamily="18" charset="0"/>
            </a:endParaRPr>
          </a:p>
        </p:txBody>
      </p:sp>
      <p:sp>
        <p:nvSpPr>
          <p:cNvPr id="62" name="TextBox 61"/>
          <p:cNvSpPr txBox="1"/>
          <p:nvPr/>
        </p:nvSpPr>
        <p:spPr>
          <a:xfrm>
            <a:off x="2286000" y="519326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1</a:t>
            </a:r>
            <a:endParaRPr lang="en-US" sz="2000" dirty="0">
              <a:latin typeface="Times New Roman" pitchFamily="18" charset="0"/>
              <a:cs typeface="Times New Roman" pitchFamily="18" charset="0"/>
            </a:endParaRPr>
          </a:p>
        </p:txBody>
      </p:sp>
      <p:sp>
        <p:nvSpPr>
          <p:cNvPr id="65" name="Freeform 64"/>
          <p:cNvSpPr/>
          <p:nvPr/>
        </p:nvSpPr>
        <p:spPr>
          <a:xfrm>
            <a:off x="1886673" y="3186897"/>
            <a:ext cx="1689904" cy="1246207"/>
          </a:xfrm>
          <a:custGeom>
            <a:avLst/>
            <a:gdLst>
              <a:gd name="connsiteX0" fmla="*/ 671332 w 1689904"/>
              <a:gd name="connsiteY0" fmla="*/ 7716 h 1246207"/>
              <a:gd name="connsiteX1" fmla="*/ 544011 w 1689904"/>
              <a:gd name="connsiteY1" fmla="*/ 54014 h 1246207"/>
              <a:gd name="connsiteX2" fmla="*/ 486137 w 1689904"/>
              <a:gd name="connsiteY2" fmla="*/ 77164 h 1246207"/>
              <a:gd name="connsiteX3" fmla="*/ 451413 w 1689904"/>
              <a:gd name="connsiteY3" fmla="*/ 111888 h 1246207"/>
              <a:gd name="connsiteX4" fmla="*/ 381965 w 1689904"/>
              <a:gd name="connsiteY4" fmla="*/ 158187 h 1246207"/>
              <a:gd name="connsiteX5" fmla="*/ 347241 w 1689904"/>
              <a:gd name="connsiteY5" fmla="*/ 181336 h 1246207"/>
              <a:gd name="connsiteX6" fmla="*/ 254643 w 1689904"/>
              <a:gd name="connsiteY6" fmla="*/ 204485 h 1246207"/>
              <a:gd name="connsiteX7" fmla="*/ 208345 w 1689904"/>
              <a:gd name="connsiteY7" fmla="*/ 273933 h 1246207"/>
              <a:gd name="connsiteX8" fmla="*/ 185195 w 1689904"/>
              <a:gd name="connsiteY8" fmla="*/ 308657 h 1246207"/>
              <a:gd name="connsiteX9" fmla="*/ 173621 w 1689904"/>
              <a:gd name="connsiteY9" fmla="*/ 343381 h 1246207"/>
              <a:gd name="connsiteX10" fmla="*/ 150471 w 1689904"/>
              <a:gd name="connsiteY10" fmla="*/ 470703 h 1246207"/>
              <a:gd name="connsiteX11" fmla="*/ 115747 w 1689904"/>
              <a:gd name="connsiteY11" fmla="*/ 505427 h 1246207"/>
              <a:gd name="connsiteX12" fmla="*/ 57874 w 1689904"/>
              <a:gd name="connsiteY12" fmla="*/ 598025 h 1246207"/>
              <a:gd name="connsiteX13" fmla="*/ 34724 w 1689904"/>
              <a:gd name="connsiteY13" fmla="*/ 621174 h 1246207"/>
              <a:gd name="connsiteX14" fmla="*/ 23150 w 1689904"/>
              <a:gd name="connsiteY14" fmla="*/ 725346 h 1246207"/>
              <a:gd name="connsiteX15" fmla="*/ 11575 w 1689904"/>
              <a:gd name="connsiteY15" fmla="*/ 817944 h 1246207"/>
              <a:gd name="connsiteX16" fmla="*/ 0 w 1689904"/>
              <a:gd name="connsiteY16" fmla="*/ 852668 h 1246207"/>
              <a:gd name="connsiteX17" fmla="*/ 23150 w 1689904"/>
              <a:gd name="connsiteY17" fmla="*/ 1165184 h 1246207"/>
              <a:gd name="connsiteX18" fmla="*/ 46299 w 1689904"/>
              <a:gd name="connsiteY18" fmla="*/ 1199908 h 1246207"/>
              <a:gd name="connsiteX19" fmla="*/ 92598 w 1689904"/>
              <a:gd name="connsiteY19" fmla="*/ 1246207 h 1246207"/>
              <a:gd name="connsiteX20" fmla="*/ 266218 w 1689904"/>
              <a:gd name="connsiteY20" fmla="*/ 1223057 h 1246207"/>
              <a:gd name="connsiteX21" fmla="*/ 416689 w 1689904"/>
              <a:gd name="connsiteY21" fmla="*/ 1211483 h 1246207"/>
              <a:gd name="connsiteX22" fmla="*/ 509286 w 1689904"/>
              <a:gd name="connsiteY22" fmla="*/ 1130460 h 1246207"/>
              <a:gd name="connsiteX23" fmla="*/ 532436 w 1689904"/>
              <a:gd name="connsiteY23" fmla="*/ 1107311 h 1246207"/>
              <a:gd name="connsiteX24" fmla="*/ 555585 w 1689904"/>
              <a:gd name="connsiteY24" fmla="*/ 1072587 h 1246207"/>
              <a:gd name="connsiteX25" fmla="*/ 648183 w 1689904"/>
              <a:gd name="connsiteY25" fmla="*/ 1049437 h 1246207"/>
              <a:gd name="connsiteX26" fmla="*/ 1342664 w 1689904"/>
              <a:gd name="connsiteY26" fmla="*/ 1037862 h 1246207"/>
              <a:gd name="connsiteX27" fmla="*/ 1388962 w 1689904"/>
              <a:gd name="connsiteY27" fmla="*/ 1026288 h 1246207"/>
              <a:gd name="connsiteX28" fmla="*/ 1574157 w 1689904"/>
              <a:gd name="connsiteY28" fmla="*/ 1014713 h 1246207"/>
              <a:gd name="connsiteX29" fmla="*/ 1678330 w 1689904"/>
              <a:gd name="connsiteY29" fmla="*/ 979989 h 1246207"/>
              <a:gd name="connsiteX30" fmla="*/ 1689904 w 1689904"/>
              <a:gd name="connsiteY30" fmla="*/ 945265 h 1246207"/>
              <a:gd name="connsiteX31" fmla="*/ 1655180 w 1689904"/>
              <a:gd name="connsiteY31" fmla="*/ 806369 h 1246207"/>
              <a:gd name="connsiteX32" fmla="*/ 1632031 w 1689904"/>
              <a:gd name="connsiteY32" fmla="*/ 644323 h 1246207"/>
              <a:gd name="connsiteX33" fmla="*/ 1620456 w 1689904"/>
              <a:gd name="connsiteY33" fmla="*/ 586450 h 1246207"/>
              <a:gd name="connsiteX34" fmla="*/ 1562583 w 1689904"/>
              <a:gd name="connsiteY34" fmla="*/ 493852 h 1246207"/>
              <a:gd name="connsiteX35" fmla="*/ 1493135 w 1689904"/>
              <a:gd name="connsiteY35" fmla="*/ 378106 h 1246207"/>
              <a:gd name="connsiteX36" fmla="*/ 1469985 w 1689904"/>
              <a:gd name="connsiteY36" fmla="*/ 331807 h 1246207"/>
              <a:gd name="connsiteX37" fmla="*/ 1435261 w 1689904"/>
              <a:gd name="connsiteY37" fmla="*/ 308657 h 1246207"/>
              <a:gd name="connsiteX38" fmla="*/ 1377388 w 1689904"/>
              <a:gd name="connsiteY38" fmla="*/ 250784 h 1246207"/>
              <a:gd name="connsiteX39" fmla="*/ 1331089 w 1689904"/>
              <a:gd name="connsiteY39" fmla="*/ 204485 h 1246207"/>
              <a:gd name="connsiteX40" fmla="*/ 1284790 w 1689904"/>
              <a:gd name="connsiteY40" fmla="*/ 169761 h 1246207"/>
              <a:gd name="connsiteX41" fmla="*/ 1250066 w 1689904"/>
              <a:gd name="connsiteY41" fmla="*/ 135037 h 1246207"/>
              <a:gd name="connsiteX42" fmla="*/ 1192193 w 1689904"/>
              <a:gd name="connsiteY42" fmla="*/ 100313 h 1246207"/>
              <a:gd name="connsiteX43" fmla="*/ 1122745 w 1689904"/>
              <a:gd name="connsiteY43" fmla="*/ 77164 h 1246207"/>
              <a:gd name="connsiteX44" fmla="*/ 1099595 w 1689904"/>
              <a:gd name="connsiteY44" fmla="*/ 42440 h 1246207"/>
              <a:gd name="connsiteX45" fmla="*/ 972274 w 1689904"/>
              <a:gd name="connsiteY45" fmla="*/ 7716 h 1246207"/>
              <a:gd name="connsiteX46" fmla="*/ 671332 w 1689904"/>
              <a:gd name="connsiteY46" fmla="*/ 7716 h 1246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1689904" h="1246207">
                <a:moveTo>
                  <a:pt x="671332" y="7716"/>
                </a:moveTo>
                <a:cubicBezTo>
                  <a:pt x="599955" y="15432"/>
                  <a:pt x="586295" y="38158"/>
                  <a:pt x="544011" y="54014"/>
                </a:cubicBezTo>
                <a:cubicBezTo>
                  <a:pt x="524556" y="61309"/>
                  <a:pt x="503756" y="66152"/>
                  <a:pt x="486137" y="77164"/>
                </a:cubicBezTo>
                <a:cubicBezTo>
                  <a:pt x="472256" y="85840"/>
                  <a:pt x="464334" y="101838"/>
                  <a:pt x="451413" y="111888"/>
                </a:cubicBezTo>
                <a:cubicBezTo>
                  <a:pt x="429452" y="128969"/>
                  <a:pt x="405114" y="142754"/>
                  <a:pt x="381965" y="158187"/>
                </a:cubicBezTo>
                <a:cubicBezTo>
                  <a:pt x="370390" y="165903"/>
                  <a:pt x="360882" y="178608"/>
                  <a:pt x="347241" y="181336"/>
                </a:cubicBezTo>
                <a:cubicBezTo>
                  <a:pt x="277404" y="195304"/>
                  <a:pt x="308032" y="186690"/>
                  <a:pt x="254643" y="204485"/>
                </a:cubicBezTo>
                <a:lnTo>
                  <a:pt x="208345" y="273933"/>
                </a:lnTo>
                <a:lnTo>
                  <a:pt x="185195" y="308657"/>
                </a:lnTo>
                <a:cubicBezTo>
                  <a:pt x="181337" y="320232"/>
                  <a:pt x="175803" y="331377"/>
                  <a:pt x="173621" y="343381"/>
                </a:cubicBezTo>
                <a:cubicBezTo>
                  <a:pt x="172823" y="347769"/>
                  <a:pt x="167062" y="445816"/>
                  <a:pt x="150471" y="470703"/>
                </a:cubicBezTo>
                <a:cubicBezTo>
                  <a:pt x="141391" y="484323"/>
                  <a:pt x="126226" y="492852"/>
                  <a:pt x="115747" y="505427"/>
                </a:cubicBezTo>
                <a:cubicBezTo>
                  <a:pt x="99033" y="525484"/>
                  <a:pt x="69167" y="582215"/>
                  <a:pt x="57874" y="598025"/>
                </a:cubicBezTo>
                <a:cubicBezTo>
                  <a:pt x="51531" y="606905"/>
                  <a:pt x="42441" y="613458"/>
                  <a:pt x="34724" y="621174"/>
                </a:cubicBezTo>
                <a:cubicBezTo>
                  <a:pt x="7717" y="702197"/>
                  <a:pt x="3858" y="667473"/>
                  <a:pt x="23150" y="725346"/>
                </a:cubicBezTo>
                <a:cubicBezTo>
                  <a:pt x="19292" y="756212"/>
                  <a:pt x="17140" y="787340"/>
                  <a:pt x="11575" y="817944"/>
                </a:cubicBezTo>
                <a:cubicBezTo>
                  <a:pt x="9392" y="829948"/>
                  <a:pt x="0" y="840467"/>
                  <a:pt x="0" y="852668"/>
                </a:cubicBezTo>
                <a:cubicBezTo>
                  <a:pt x="0" y="856073"/>
                  <a:pt x="18505" y="1141959"/>
                  <a:pt x="23150" y="1165184"/>
                </a:cubicBezTo>
                <a:cubicBezTo>
                  <a:pt x="25878" y="1178825"/>
                  <a:pt x="37246" y="1189346"/>
                  <a:pt x="46299" y="1199908"/>
                </a:cubicBezTo>
                <a:cubicBezTo>
                  <a:pt x="60503" y="1216479"/>
                  <a:pt x="92598" y="1246207"/>
                  <a:pt x="92598" y="1246207"/>
                </a:cubicBezTo>
                <a:cubicBezTo>
                  <a:pt x="138811" y="1239605"/>
                  <a:pt x="221348" y="1227330"/>
                  <a:pt x="266218" y="1223057"/>
                </a:cubicBezTo>
                <a:cubicBezTo>
                  <a:pt x="316297" y="1218288"/>
                  <a:pt x="366532" y="1215341"/>
                  <a:pt x="416689" y="1211483"/>
                </a:cubicBezTo>
                <a:cubicBezTo>
                  <a:pt x="559457" y="1068713"/>
                  <a:pt x="413590" y="1207015"/>
                  <a:pt x="509286" y="1130460"/>
                </a:cubicBezTo>
                <a:cubicBezTo>
                  <a:pt x="517808" y="1123643"/>
                  <a:pt x="525619" y="1115832"/>
                  <a:pt x="532436" y="1107311"/>
                </a:cubicBezTo>
                <a:cubicBezTo>
                  <a:pt x="541126" y="1096448"/>
                  <a:pt x="544722" y="1081277"/>
                  <a:pt x="555585" y="1072587"/>
                </a:cubicBezTo>
                <a:cubicBezTo>
                  <a:pt x="567056" y="1063410"/>
                  <a:pt x="645934" y="1049506"/>
                  <a:pt x="648183" y="1049437"/>
                </a:cubicBezTo>
                <a:cubicBezTo>
                  <a:pt x="879599" y="1042316"/>
                  <a:pt x="1111170" y="1041720"/>
                  <a:pt x="1342664" y="1037862"/>
                </a:cubicBezTo>
                <a:cubicBezTo>
                  <a:pt x="1358097" y="1034004"/>
                  <a:pt x="1373133" y="1027871"/>
                  <a:pt x="1388962" y="1026288"/>
                </a:cubicBezTo>
                <a:cubicBezTo>
                  <a:pt x="1450507" y="1020134"/>
                  <a:pt x="1513082" y="1024485"/>
                  <a:pt x="1574157" y="1014713"/>
                </a:cubicBezTo>
                <a:cubicBezTo>
                  <a:pt x="1610300" y="1008930"/>
                  <a:pt x="1678330" y="979989"/>
                  <a:pt x="1678330" y="979989"/>
                </a:cubicBezTo>
                <a:cubicBezTo>
                  <a:pt x="1682188" y="968414"/>
                  <a:pt x="1689904" y="957466"/>
                  <a:pt x="1689904" y="945265"/>
                </a:cubicBezTo>
                <a:cubicBezTo>
                  <a:pt x="1689904" y="898502"/>
                  <a:pt x="1669547" y="849468"/>
                  <a:pt x="1655180" y="806369"/>
                </a:cubicBezTo>
                <a:cubicBezTo>
                  <a:pt x="1647464" y="752354"/>
                  <a:pt x="1642732" y="697827"/>
                  <a:pt x="1632031" y="644323"/>
                </a:cubicBezTo>
                <a:cubicBezTo>
                  <a:pt x="1628173" y="625032"/>
                  <a:pt x="1626677" y="605114"/>
                  <a:pt x="1620456" y="586450"/>
                </a:cubicBezTo>
                <a:cubicBezTo>
                  <a:pt x="1604475" y="538508"/>
                  <a:pt x="1590000" y="536500"/>
                  <a:pt x="1562583" y="493852"/>
                </a:cubicBezTo>
                <a:cubicBezTo>
                  <a:pt x="1538252" y="456004"/>
                  <a:pt x="1513257" y="418350"/>
                  <a:pt x="1493135" y="378106"/>
                </a:cubicBezTo>
                <a:cubicBezTo>
                  <a:pt x="1485418" y="362673"/>
                  <a:pt x="1481031" y="345062"/>
                  <a:pt x="1469985" y="331807"/>
                </a:cubicBezTo>
                <a:cubicBezTo>
                  <a:pt x="1461079" y="321120"/>
                  <a:pt x="1446836" y="316374"/>
                  <a:pt x="1435261" y="308657"/>
                </a:cubicBezTo>
                <a:cubicBezTo>
                  <a:pt x="1390678" y="241781"/>
                  <a:pt x="1437405" y="302227"/>
                  <a:pt x="1377388" y="250784"/>
                </a:cubicBezTo>
                <a:cubicBezTo>
                  <a:pt x="1360817" y="236580"/>
                  <a:pt x="1348549" y="217580"/>
                  <a:pt x="1331089" y="204485"/>
                </a:cubicBezTo>
                <a:cubicBezTo>
                  <a:pt x="1315656" y="192910"/>
                  <a:pt x="1299437" y="182316"/>
                  <a:pt x="1284790" y="169761"/>
                </a:cubicBezTo>
                <a:cubicBezTo>
                  <a:pt x="1272362" y="159108"/>
                  <a:pt x="1263161" y="144858"/>
                  <a:pt x="1250066" y="135037"/>
                </a:cubicBezTo>
                <a:cubicBezTo>
                  <a:pt x="1232068" y="121539"/>
                  <a:pt x="1212674" y="109622"/>
                  <a:pt x="1192193" y="100313"/>
                </a:cubicBezTo>
                <a:cubicBezTo>
                  <a:pt x="1169979" y="90216"/>
                  <a:pt x="1122745" y="77164"/>
                  <a:pt x="1122745" y="77164"/>
                </a:cubicBezTo>
                <a:cubicBezTo>
                  <a:pt x="1115028" y="65589"/>
                  <a:pt x="1109432" y="52277"/>
                  <a:pt x="1099595" y="42440"/>
                </a:cubicBezTo>
                <a:cubicBezTo>
                  <a:pt x="1064526" y="7371"/>
                  <a:pt x="1021575" y="9085"/>
                  <a:pt x="972274" y="7716"/>
                </a:cubicBezTo>
                <a:cubicBezTo>
                  <a:pt x="864285" y="4716"/>
                  <a:pt x="742709" y="0"/>
                  <a:pt x="671332" y="7716"/>
                </a:cubicBezTo>
                <a:close/>
              </a:path>
            </a:pathLst>
          </a:custGeom>
          <a:noFill/>
          <a:ln>
            <a:solidFill>
              <a:schemeClr val="tx2">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66" name="Freeform 65"/>
          <p:cNvSpPr/>
          <p:nvPr/>
        </p:nvSpPr>
        <p:spPr>
          <a:xfrm>
            <a:off x="2002420" y="4734046"/>
            <a:ext cx="1603684" cy="1273215"/>
          </a:xfrm>
          <a:custGeom>
            <a:avLst/>
            <a:gdLst>
              <a:gd name="connsiteX0" fmla="*/ 1423686 w 1603684"/>
              <a:gd name="connsiteY0" fmla="*/ 347240 h 1273215"/>
              <a:gd name="connsiteX1" fmla="*/ 1238491 w 1603684"/>
              <a:gd name="connsiteY1" fmla="*/ 219919 h 1273215"/>
              <a:gd name="connsiteX2" fmla="*/ 1145894 w 1603684"/>
              <a:gd name="connsiteY2" fmla="*/ 150470 h 1273215"/>
              <a:gd name="connsiteX3" fmla="*/ 1030147 w 1603684"/>
              <a:gd name="connsiteY3" fmla="*/ 92597 h 1273215"/>
              <a:gd name="connsiteX4" fmla="*/ 937550 w 1603684"/>
              <a:gd name="connsiteY4" fmla="*/ 46298 h 1273215"/>
              <a:gd name="connsiteX5" fmla="*/ 914400 w 1603684"/>
              <a:gd name="connsiteY5" fmla="*/ 23149 h 1273215"/>
              <a:gd name="connsiteX6" fmla="*/ 844952 w 1603684"/>
              <a:gd name="connsiteY6" fmla="*/ 0 h 1273215"/>
              <a:gd name="connsiteX7" fmla="*/ 254643 w 1603684"/>
              <a:gd name="connsiteY7" fmla="*/ 23149 h 1273215"/>
              <a:gd name="connsiteX8" fmla="*/ 162046 w 1603684"/>
              <a:gd name="connsiteY8" fmla="*/ 57873 h 1273215"/>
              <a:gd name="connsiteX9" fmla="*/ 127322 w 1603684"/>
              <a:gd name="connsiteY9" fmla="*/ 69448 h 1273215"/>
              <a:gd name="connsiteX10" fmla="*/ 81023 w 1603684"/>
              <a:gd name="connsiteY10" fmla="*/ 127321 h 1273215"/>
              <a:gd name="connsiteX11" fmla="*/ 69448 w 1603684"/>
              <a:gd name="connsiteY11" fmla="*/ 162045 h 1273215"/>
              <a:gd name="connsiteX12" fmla="*/ 46299 w 1603684"/>
              <a:gd name="connsiteY12" fmla="*/ 208344 h 1273215"/>
              <a:gd name="connsiteX13" fmla="*/ 34724 w 1603684"/>
              <a:gd name="connsiteY13" fmla="*/ 254643 h 1273215"/>
              <a:gd name="connsiteX14" fmla="*/ 11575 w 1603684"/>
              <a:gd name="connsiteY14" fmla="*/ 289367 h 1273215"/>
              <a:gd name="connsiteX15" fmla="*/ 0 w 1603684"/>
              <a:gd name="connsiteY15" fmla="*/ 324091 h 1273215"/>
              <a:gd name="connsiteX16" fmla="*/ 11575 w 1603684"/>
              <a:gd name="connsiteY16" fmla="*/ 555584 h 1273215"/>
              <a:gd name="connsiteX17" fmla="*/ 34724 w 1603684"/>
              <a:gd name="connsiteY17" fmla="*/ 590308 h 1273215"/>
              <a:gd name="connsiteX18" fmla="*/ 92598 w 1603684"/>
              <a:gd name="connsiteY18" fmla="*/ 636607 h 1273215"/>
              <a:gd name="connsiteX19" fmla="*/ 162046 w 1603684"/>
              <a:gd name="connsiteY19" fmla="*/ 659757 h 1273215"/>
              <a:gd name="connsiteX20" fmla="*/ 266218 w 1603684"/>
              <a:gd name="connsiteY20" fmla="*/ 752354 h 1273215"/>
              <a:gd name="connsiteX21" fmla="*/ 312517 w 1603684"/>
              <a:gd name="connsiteY21" fmla="*/ 798653 h 1273215"/>
              <a:gd name="connsiteX22" fmla="*/ 358815 w 1603684"/>
              <a:gd name="connsiteY22" fmla="*/ 833377 h 1273215"/>
              <a:gd name="connsiteX23" fmla="*/ 428264 w 1603684"/>
              <a:gd name="connsiteY23" fmla="*/ 914400 h 1273215"/>
              <a:gd name="connsiteX24" fmla="*/ 486137 w 1603684"/>
              <a:gd name="connsiteY24" fmla="*/ 960698 h 1273215"/>
              <a:gd name="connsiteX25" fmla="*/ 567160 w 1603684"/>
              <a:gd name="connsiteY25" fmla="*/ 1030146 h 1273215"/>
              <a:gd name="connsiteX26" fmla="*/ 659757 w 1603684"/>
              <a:gd name="connsiteY26" fmla="*/ 1122744 h 1273215"/>
              <a:gd name="connsiteX27" fmla="*/ 682907 w 1603684"/>
              <a:gd name="connsiteY27" fmla="*/ 1169043 h 1273215"/>
              <a:gd name="connsiteX28" fmla="*/ 717631 w 1603684"/>
              <a:gd name="connsiteY28" fmla="*/ 1192192 h 1273215"/>
              <a:gd name="connsiteX29" fmla="*/ 810228 w 1603684"/>
              <a:gd name="connsiteY29" fmla="*/ 1261640 h 1273215"/>
              <a:gd name="connsiteX30" fmla="*/ 844952 w 1603684"/>
              <a:gd name="connsiteY30" fmla="*/ 1273215 h 1273215"/>
              <a:gd name="connsiteX31" fmla="*/ 1145894 w 1603684"/>
              <a:gd name="connsiteY31" fmla="*/ 1261640 h 1273215"/>
              <a:gd name="connsiteX32" fmla="*/ 1296365 w 1603684"/>
              <a:gd name="connsiteY32" fmla="*/ 1250065 h 1273215"/>
              <a:gd name="connsiteX33" fmla="*/ 1435261 w 1603684"/>
              <a:gd name="connsiteY33" fmla="*/ 1157468 h 1273215"/>
              <a:gd name="connsiteX34" fmla="*/ 1504709 w 1603684"/>
              <a:gd name="connsiteY34" fmla="*/ 1088020 h 1273215"/>
              <a:gd name="connsiteX35" fmla="*/ 1562583 w 1603684"/>
              <a:gd name="connsiteY35" fmla="*/ 995422 h 1273215"/>
              <a:gd name="connsiteX36" fmla="*/ 1585732 w 1603684"/>
              <a:gd name="connsiteY36" fmla="*/ 960698 h 1273215"/>
              <a:gd name="connsiteX37" fmla="*/ 1574157 w 1603684"/>
              <a:gd name="connsiteY37" fmla="*/ 590308 h 1273215"/>
              <a:gd name="connsiteX38" fmla="*/ 1527858 w 1603684"/>
              <a:gd name="connsiteY38" fmla="*/ 520860 h 1273215"/>
              <a:gd name="connsiteX39" fmla="*/ 1481560 w 1603684"/>
              <a:gd name="connsiteY39" fmla="*/ 451412 h 1273215"/>
              <a:gd name="connsiteX40" fmla="*/ 1458410 w 1603684"/>
              <a:gd name="connsiteY40" fmla="*/ 358815 h 1273215"/>
              <a:gd name="connsiteX41" fmla="*/ 1423686 w 1603684"/>
              <a:gd name="connsiteY41" fmla="*/ 347240 h 12732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603684" h="1273215">
                <a:moveTo>
                  <a:pt x="1423686" y="347240"/>
                </a:moveTo>
                <a:cubicBezTo>
                  <a:pt x="1387033" y="324091"/>
                  <a:pt x="1291461" y="272892"/>
                  <a:pt x="1238491" y="219919"/>
                </a:cubicBezTo>
                <a:cubicBezTo>
                  <a:pt x="1205936" y="187363"/>
                  <a:pt x="1198247" y="176646"/>
                  <a:pt x="1145894" y="150470"/>
                </a:cubicBezTo>
                <a:cubicBezTo>
                  <a:pt x="1107312" y="131179"/>
                  <a:pt x="1066039" y="116524"/>
                  <a:pt x="1030147" y="92597"/>
                </a:cubicBezTo>
                <a:cubicBezTo>
                  <a:pt x="978135" y="57923"/>
                  <a:pt x="1008339" y="74615"/>
                  <a:pt x="937550" y="46298"/>
                </a:cubicBezTo>
                <a:cubicBezTo>
                  <a:pt x="929833" y="38582"/>
                  <a:pt x="924161" y="28029"/>
                  <a:pt x="914400" y="23149"/>
                </a:cubicBezTo>
                <a:cubicBezTo>
                  <a:pt x="892575" y="12237"/>
                  <a:pt x="844952" y="0"/>
                  <a:pt x="844952" y="0"/>
                </a:cubicBezTo>
                <a:cubicBezTo>
                  <a:pt x="747906" y="2854"/>
                  <a:pt x="401104" y="9200"/>
                  <a:pt x="254643" y="23149"/>
                </a:cubicBezTo>
                <a:cubicBezTo>
                  <a:pt x="208919" y="27504"/>
                  <a:pt x="203795" y="39981"/>
                  <a:pt x="162046" y="57873"/>
                </a:cubicBezTo>
                <a:cubicBezTo>
                  <a:pt x="150832" y="62679"/>
                  <a:pt x="138897" y="65590"/>
                  <a:pt x="127322" y="69448"/>
                </a:cubicBezTo>
                <a:cubicBezTo>
                  <a:pt x="105788" y="90981"/>
                  <a:pt x="95625" y="98116"/>
                  <a:pt x="81023" y="127321"/>
                </a:cubicBezTo>
                <a:cubicBezTo>
                  <a:pt x="75567" y="138234"/>
                  <a:pt x="74254" y="150831"/>
                  <a:pt x="69448" y="162045"/>
                </a:cubicBezTo>
                <a:cubicBezTo>
                  <a:pt x="62651" y="177904"/>
                  <a:pt x="52357" y="192188"/>
                  <a:pt x="46299" y="208344"/>
                </a:cubicBezTo>
                <a:cubicBezTo>
                  <a:pt x="40713" y="223239"/>
                  <a:pt x="40990" y="240021"/>
                  <a:pt x="34724" y="254643"/>
                </a:cubicBezTo>
                <a:cubicBezTo>
                  <a:pt x="29244" y="267429"/>
                  <a:pt x="17796" y="276925"/>
                  <a:pt x="11575" y="289367"/>
                </a:cubicBezTo>
                <a:cubicBezTo>
                  <a:pt x="6119" y="300280"/>
                  <a:pt x="3858" y="312516"/>
                  <a:pt x="0" y="324091"/>
                </a:cubicBezTo>
                <a:cubicBezTo>
                  <a:pt x="3858" y="401255"/>
                  <a:pt x="1582" y="478972"/>
                  <a:pt x="11575" y="555584"/>
                </a:cubicBezTo>
                <a:cubicBezTo>
                  <a:pt x="13374" y="569378"/>
                  <a:pt x="26034" y="579445"/>
                  <a:pt x="34724" y="590308"/>
                </a:cubicBezTo>
                <a:cubicBezTo>
                  <a:pt x="47994" y="606896"/>
                  <a:pt x="73927" y="628309"/>
                  <a:pt x="92598" y="636607"/>
                </a:cubicBezTo>
                <a:cubicBezTo>
                  <a:pt x="114896" y="646517"/>
                  <a:pt x="162046" y="659757"/>
                  <a:pt x="162046" y="659757"/>
                </a:cubicBezTo>
                <a:cubicBezTo>
                  <a:pt x="329901" y="827612"/>
                  <a:pt x="129969" y="633137"/>
                  <a:pt x="266218" y="752354"/>
                </a:cubicBezTo>
                <a:cubicBezTo>
                  <a:pt x="282643" y="766726"/>
                  <a:pt x="296092" y="784281"/>
                  <a:pt x="312517" y="798653"/>
                </a:cubicBezTo>
                <a:cubicBezTo>
                  <a:pt x="327035" y="811356"/>
                  <a:pt x="345174" y="819736"/>
                  <a:pt x="358815" y="833377"/>
                </a:cubicBezTo>
                <a:cubicBezTo>
                  <a:pt x="412925" y="887487"/>
                  <a:pt x="387206" y="879208"/>
                  <a:pt x="428264" y="914400"/>
                </a:cubicBezTo>
                <a:cubicBezTo>
                  <a:pt x="447021" y="930477"/>
                  <a:pt x="468668" y="943229"/>
                  <a:pt x="486137" y="960698"/>
                </a:cubicBezTo>
                <a:cubicBezTo>
                  <a:pt x="560278" y="1034839"/>
                  <a:pt x="499013" y="1007432"/>
                  <a:pt x="567160" y="1030146"/>
                </a:cubicBezTo>
                <a:cubicBezTo>
                  <a:pt x="598026" y="1061012"/>
                  <a:pt x="640235" y="1083702"/>
                  <a:pt x="659757" y="1122744"/>
                </a:cubicBezTo>
                <a:cubicBezTo>
                  <a:pt x="667474" y="1138177"/>
                  <a:pt x="671861" y="1155788"/>
                  <a:pt x="682907" y="1169043"/>
                </a:cubicBezTo>
                <a:cubicBezTo>
                  <a:pt x="691813" y="1179730"/>
                  <a:pt x="706502" y="1183845"/>
                  <a:pt x="717631" y="1192192"/>
                </a:cubicBezTo>
                <a:cubicBezTo>
                  <a:pt x="734672" y="1204973"/>
                  <a:pt x="784057" y="1248554"/>
                  <a:pt x="810228" y="1261640"/>
                </a:cubicBezTo>
                <a:cubicBezTo>
                  <a:pt x="821141" y="1267096"/>
                  <a:pt x="833377" y="1269357"/>
                  <a:pt x="844952" y="1273215"/>
                </a:cubicBezTo>
                <a:lnTo>
                  <a:pt x="1145894" y="1261640"/>
                </a:lnTo>
                <a:cubicBezTo>
                  <a:pt x="1196133" y="1259064"/>
                  <a:pt x="1247995" y="1263885"/>
                  <a:pt x="1296365" y="1250065"/>
                </a:cubicBezTo>
                <a:cubicBezTo>
                  <a:pt x="1310394" y="1246057"/>
                  <a:pt x="1410155" y="1180063"/>
                  <a:pt x="1435261" y="1157468"/>
                </a:cubicBezTo>
                <a:cubicBezTo>
                  <a:pt x="1459595" y="1135567"/>
                  <a:pt x="1504709" y="1088020"/>
                  <a:pt x="1504709" y="1088020"/>
                </a:cubicBezTo>
                <a:cubicBezTo>
                  <a:pt x="1532257" y="1005374"/>
                  <a:pt x="1507555" y="1032108"/>
                  <a:pt x="1562583" y="995422"/>
                </a:cubicBezTo>
                <a:cubicBezTo>
                  <a:pt x="1570299" y="983847"/>
                  <a:pt x="1583168" y="974371"/>
                  <a:pt x="1585732" y="960698"/>
                </a:cubicBezTo>
                <a:cubicBezTo>
                  <a:pt x="1603684" y="864951"/>
                  <a:pt x="1601513" y="672379"/>
                  <a:pt x="1574157" y="590308"/>
                </a:cubicBezTo>
                <a:cubicBezTo>
                  <a:pt x="1552022" y="523898"/>
                  <a:pt x="1578436" y="585888"/>
                  <a:pt x="1527858" y="520860"/>
                </a:cubicBezTo>
                <a:cubicBezTo>
                  <a:pt x="1510777" y="498899"/>
                  <a:pt x="1481560" y="451412"/>
                  <a:pt x="1481560" y="451412"/>
                </a:cubicBezTo>
                <a:cubicBezTo>
                  <a:pt x="1479070" y="438963"/>
                  <a:pt x="1469088" y="376612"/>
                  <a:pt x="1458410" y="358815"/>
                </a:cubicBezTo>
                <a:cubicBezTo>
                  <a:pt x="1442883" y="332937"/>
                  <a:pt x="1460339" y="370389"/>
                  <a:pt x="1423686" y="347240"/>
                </a:cubicBezTo>
                <a:close/>
              </a:path>
            </a:pathLst>
          </a:cu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67" name="TextBox 66"/>
          <p:cNvSpPr txBox="1"/>
          <p:nvPr/>
        </p:nvSpPr>
        <p:spPr>
          <a:xfrm>
            <a:off x="228600" y="3048000"/>
            <a:ext cx="914400" cy="400110"/>
          </a:xfrm>
          <a:prstGeom prst="rect">
            <a:avLst/>
          </a:prstGeom>
          <a:noFill/>
        </p:spPr>
        <p:txBody>
          <a:bodyPr wrap="square" rtlCol="0">
            <a:spAutoFit/>
          </a:bodyPr>
          <a:lstStyle/>
          <a:p>
            <a:r>
              <a:rPr lang="en-US" sz="2000" i="1" dirty="0" smtClean="0">
                <a:latin typeface="Times New Roman" pitchFamily="18" charset="0"/>
                <a:cs typeface="Times New Roman" pitchFamily="18" charset="0"/>
              </a:rPr>
              <a:t>k=3</a:t>
            </a:r>
            <a:endParaRPr lang="en-US" sz="2000" i="1" dirty="0">
              <a:latin typeface="Times New Roman" pitchFamily="18" charset="0"/>
              <a:cs typeface="Times New Roman" pitchFamily="18" charset="0"/>
            </a:endParaRPr>
          </a:p>
        </p:txBody>
      </p:sp>
      <p:sp>
        <p:nvSpPr>
          <p:cNvPr id="27" name="TextBox 26"/>
          <p:cNvSpPr txBox="1"/>
          <p:nvPr/>
        </p:nvSpPr>
        <p:spPr>
          <a:xfrm>
            <a:off x="179512" y="3356992"/>
            <a:ext cx="1066800" cy="630942"/>
          </a:xfrm>
          <a:prstGeom prst="rect">
            <a:avLst/>
          </a:prstGeom>
          <a:noFill/>
        </p:spPr>
        <p:txBody>
          <a:bodyPr wrap="square" rtlCol="0">
            <a:spAutoFit/>
          </a:bodyPr>
          <a:lstStyle/>
          <a:p>
            <a:r>
              <a:rPr lang="en-US" sz="1400" i="1" dirty="0" smtClean="0">
                <a:latin typeface="Times New Roman" pitchFamily="18" charset="0"/>
                <a:cs typeface="Times New Roman" pitchFamily="18" charset="0"/>
              </a:rPr>
              <a:t>0: friend</a:t>
            </a:r>
          </a:p>
          <a:p>
            <a:r>
              <a:rPr lang="en-US" sz="1400" i="1" dirty="0" smtClean="0">
                <a:latin typeface="Times New Roman" pitchFamily="18" charset="0"/>
                <a:cs typeface="Times New Roman" pitchFamily="18" charset="0"/>
              </a:rPr>
              <a:t>1: family</a:t>
            </a:r>
            <a:endParaRPr lang="en-US" sz="1400" i="1" dirty="0">
              <a:latin typeface="Times New Roman" pitchFamily="18" charset="0"/>
              <a:cs typeface="Times New Roman" pitchFamily="18" charset="0"/>
            </a:endParaRPr>
          </a:p>
        </p:txBody>
      </p:sp>
      <p:sp>
        <p:nvSpPr>
          <p:cNvPr id="49" name="Oval 48"/>
          <p:cNvSpPr/>
          <p:nvPr/>
        </p:nvSpPr>
        <p:spPr>
          <a:xfrm>
            <a:off x="5486400" y="3352800"/>
            <a:ext cx="152400" cy="152400"/>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52" name="Oval 51"/>
          <p:cNvSpPr/>
          <p:nvPr/>
        </p:nvSpPr>
        <p:spPr>
          <a:xfrm>
            <a:off x="6400800" y="3352800"/>
            <a:ext cx="152400" cy="152400"/>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54" name="Oval 53"/>
          <p:cNvSpPr/>
          <p:nvPr/>
        </p:nvSpPr>
        <p:spPr>
          <a:xfrm>
            <a:off x="7239000" y="3352800"/>
            <a:ext cx="152400" cy="152400"/>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58" name="Oval 57"/>
          <p:cNvSpPr/>
          <p:nvPr/>
        </p:nvSpPr>
        <p:spPr>
          <a:xfrm>
            <a:off x="5486400" y="5638800"/>
            <a:ext cx="152400" cy="152400"/>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59" name="Oval 58"/>
          <p:cNvSpPr/>
          <p:nvPr/>
        </p:nvSpPr>
        <p:spPr>
          <a:xfrm>
            <a:off x="6400800" y="5638800"/>
            <a:ext cx="152400" cy="152400"/>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69" name="Oval 68"/>
          <p:cNvSpPr/>
          <p:nvPr/>
        </p:nvSpPr>
        <p:spPr>
          <a:xfrm>
            <a:off x="7239000" y="5638800"/>
            <a:ext cx="152400" cy="152400"/>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cxnSp>
        <p:nvCxnSpPr>
          <p:cNvPr id="72" name="Straight Connector 71"/>
          <p:cNvCxnSpPr>
            <a:stCxn id="30" idx="2"/>
          </p:cNvCxnSpPr>
          <p:nvPr/>
        </p:nvCxnSpPr>
        <p:spPr>
          <a:xfrm rot="10800000" flipV="1">
            <a:off x="685800" y="3429000"/>
            <a:ext cx="1752600" cy="685800"/>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a:stCxn id="30" idx="6"/>
            <a:endCxn id="49" idx="2"/>
          </p:cNvCxnSpPr>
          <p:nvPr/>
        </p:nvCxnSpPr>
        <p:spPr>
          <a:xfrm>
            <a:off x="2590800" y="3429000"/>
            <a:ext cx="2895600" cy="0"/>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a:stCxn id="58" idx="2"/>
            <a:endCxn id="31" idx="5"/>
          </p:cNvCxnSpPr>
          <p:nvPr/>
        </p:nvCxnSpPr>
        <p:spPr>
          <a:xfrm rot="10800000">
            <a:off x="3101882" y="4092482"/>
            <a:ext cx="2384518" cy="1622518"/>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a:stCxn id="52" idx="3"/>
            <a:endCxn id="31" idx="6"/>
          </p:cNvCxnSpPr>
          <p:nvPr/>
        </p:nvCxnSpPr>
        <p:spPr>
          <a:xfrm rot="5400000">
            <a:off x="4495800" y="2111282"/>
            <a:ext cx="555718" cy="3298918"/>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a:stCxn id="59" idx="1"/>
            <a:endCxn id="32" idx="7"/>
          </p:cNvCxnSpPr>
          <p:nvPr/>
        </p:nvCxnSpPr>
        <p:spPr>
          <a:xfrm rot="16200000" flipV="1">
            <a:off x="4000500" y="3238500"/>
            <a:ext cx="762000" cy="4083236"/>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95" name="Straight Connector 94"/>
          <p:cNvCxnSpPr>
            <a:stCxn id="69" idx="1"/>
            <a:endCxn id="54" idx="4"/>
          </p:cNvCxnSpPr>
          <p:nvPr/>
        </p:nvCxnSpPr>
        <p:spPr>
          <a:xfrm rot="5400000" flipH="1" flipV="1">
            <a:off x="6210300" y="4556218"/>
            <a:ext cx="2155918" cy="53882"/>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a:xfrm rot="10800000">
            <a:off x="1751394" y="4991100"/>
            <a:ext cx="1144206" cy="190500"/>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sp>
        <p:nvSpPr>
          <p:cNvPr id="105" name="TextBox 104"/>
          <p:cNvSpPr txBox="1"/>
          <p:nvPr/>
        </p:nvSpPr>
        <p:spPr>
          <a:xfrm>
            <a:off x="1752600" y="496466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1</a:t>
            </a:r>
            <a:endParaRPr lang="en-US" sz="2000" dirty="0">
              <a:latin typeface="Times New Roman" pitchFamily="18" charset="0"/>
              <a:cs typeface="Times New Roman" pitchFamily="18" charset="0"/>
            </a:endParaRPr>
          </a:p>
        </p:txBody>
      </p:sp>
      <p:sp>
        <p:nvSpPr>
          <p:cNvPr id="106" name="TextBox 105"/>
          <p:cNvSpPr txBox="1"/>
          <p:nvPr/>
        </p:nvSpPr>
        <p:spPr>
          <a:xfrm>
            <a:off x="3124200" y="4648200"/>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0</a:t>
            </a:r>
            <a:endParaRPr lang="en-US" sz="2000" dirty="0">
              <a:latin typeface="Times New Roman" pitchFamily="18" charset="0"/>
              <a:cs typeface="Times New Roman" pitchFamily="18" charset="0"/>
            </a:endParaRPr>
          </a:p>
        </p:txBody>
      </p:sp>
      <p:sp>
        <p:nvSpPr>
          <p:cNvPr id="107" name="TextBox 106"/>
          <p:cNvSpPr txBox="1"/>
          <p:nvPr/>
        </p:nvSpPr>
        <p:spPr>
          <a:xfrm>
            <a:off x="3733800" y="3124200"/>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1</a:t>
            </a:r>
            <a:endParaRPr lang="en-US" sz="2000" dirty="0">
              <a:latin typeface="Times New Roman" pitchFamily="18" charset="0"/>
              <a:cs typeface="Times New Roman" pitchFamily="18" charset="0"/>
            </a:endParaRPr>
          </a:p>
        </p:txBody>
      </p:sp>
      <p:sp>
        <p:nvSpPr>
          <p:cNvPr id="108" name="TextBox 107"/>
          <p:cNvSpPr txBox="1"/>
          <p:nvPr/>
        </p:nvSpPr>
        <p:spPr>
          <a:xfrm>
            <a:off x="3657600" y="412646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0</a:t>
            </a:r>
            <a:endParaRPr lang="en-US" sz="2000" dirty="0">
              <a:latin typeface="Times New Roman" pitchFamily="18" charset="0"/>
              <a:cs typeface="Times New Roman" pitchFamily="18" charset="0"/>
            </a:endParaRPr>
          </a:p>
        </p:txBody>
      </p:sp>
      <p:sp>
        <p:nvSpPr>
          <p:cNvPr id="109" name="TextBox 108"/>
          <p:cNvSpPr txBox="1"/>
          <p:nvPr/>
        </p:nvSpPr>
        <p:spPr>
          <a:xfrm>
            <a:off x="3733800" y="3581400"/>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1</a:t>
            </a:r>
            <a:endParaRPr lang="en-US" sz="2000" dirty="0">
              <a:latin typeface="Times New Roman" pitchFamily="18" charset="0"/>
              <a:cs typeface="Times New Roman" pitchFamily="18" charset="0"/>
            </a:endParaRPr>
          </a:p>
        </p:txBody>
      </p:sp>
      <p:sp>
        <p:nvSpPr>
          <p:cNvPr id="110" name="TextBox 109"/>
          <p:cNvSpPr txBox="1"/>
          <p:nvPr/>
        </p:nvSpPr>
        <p:spPr>
          <a:xfrm>
            <a:off x="3733800" y="488846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1</a:t>
            </a:r>
            <a:endParaRPr lang="en-US" sz="2000" dirty="0">
              <a:latin typeface="Times New Roman" pitchFamily="18" charset="0"/>
              <a:cs typeface="Times New Roman" pitchFamily="18" charset="0"/>
            </a:endParaRPr>
          </a:p>
        </p:txBody>
      </p:sp>
      <p:sp>
        <p:nvSpPr>
          <p:cNvPr id="111" name="TextBox 110"/>
          <p:cNvSpPr txBox="1"/>
          <p:nvPr/>
        </p:nvSpPr>
        <p:spPr>
          <a:xfrm>
            <a:off x="7268184" y="412646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0</a:t>
            </a:r>
            <a:endParaRPr lang="en-US" sz="2000" dirty="0">
              <a:latin typeface="Times New Roman" pitchFamily="18" charset="0"/>
              <a:cs typeface="Times New Roman" pitchFamily="18" charset="0"/>
            </a:endParaRPr>
          </a:p>
        </p:txBody>
      </p:sp>
      <p:sp>
        <p:nvSpPr>
          <p:cNvPr id="55" name="Date Placeholder 54"/>
          <p:cNvSpPr>
            <a:spLocks noGrp="1"/>
          </p:cNvSpPr>
          <p:nvPr>
            <p:ph type="dt" sz="half" idx="10"/>
          </p:nvPr>
        </p:nvSpPr>
        <p:spPr/>
        <p:txBody>
          <a:bodyPr/>
          <a:lstStyle/>
          <a:p>
            <a:pPr>
              <a:defRPr/>
            </a:pPr>
            <a:fld id="{0A6134E1-6B5C-4F94-8EC3-2AC6919E09C6}" type="datetime1">
              <a:rPr lang="en-US" altLang="zh-CN" smtClean="0"/>
              <a:pPr>
                <a:defRPr/>
              </a:pPr>
              <a:t>9/1/2011</a:t>
            </a:fld>
            <a:endParaRPr lang="en-US" altLang="zh-CN"/>
          </a:p>
        </p:txBody>
      </p:sp>
      <p:sp>
        <p:nvSpPr>
          <p:cNvPr id="63" name="Cloud 62"/>
          <p:cNvSpPr/>
          <p:nvPr/>
        </p:nvSpPr>
        <p:spPr>
          <a:xfrm>
            <a:off x="304800" y="3962400"/>
            <a:ext cx="1447800" cy="2057400"/>
          </a:xfrm>
          <a:prstGeom prst="clou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i="1" dirty="0" smtClean="0">
                <a:solidFill>
                  <a:schemeClr val="tx1"/>
                </a:solidFill>
                <a:latin typeface="Times New Roman" pitchFamily="18" charset="0"/>
                <a:cs typeface="Times New Roman" pitchFamily="18" charset="0"/>
              </a:rPr>
              <a:t>… …</a:t>
            </a:r>
            <a:endParaRPr lang="en-US" sz="2000" i="1" dirty="0">
              <a:solidFill>
                <a:schemeClr val="tx1"/>
              </a:solidFill>
              <a:latin typeface="Times New Roman" pitchFamily="18" charset="0"/>
              <a:cs typeface="Times New Roman" pitchFamily="18" charset="0"/>
            </a:endParaRPr>
          </a:p>
        </p:txBody>
      </p:sp>
      <p:sp>
        <p:nvSpPr>
          <p:cNvPr id="64" name="TextBox 63"/>
          <p:cNvSpPr txBox="1"/>
          <p:nvPr/>
        </p:nvSpPr>
        <p:spPr>
          <a:xfrm>
            <a:off x="1600200" y="366926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0</a:t>
            </a:r>
            <a:endParaRPr lang="en-US" sz="2000" dirty="0">
              <a:latin typeface="Times New Roman" pitchFamily="18" charset="0"/>
              <a:cs typeface="Times New Roman" pitchFamily="18" charset="0"/>
            </a:endParaRPr>
          </a:p>
        </p:txBody>
      </p:sp>
      <p:sp>
        <p:nvSpPr>
          <p:cNvPr id="68" name="TextBox 67"/>
          <p:cNvSpPr txBox="1"/>
          <p:nvPr/>
        </p:nvSpPr>
        <p:spPr>
          <a:xfrm>
            <a:off x="1600200" y="3352800"/>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0</a:t>
            </a:r>
            <a:endParaRPr lang="en-US" sz="2000" dirty="0">
              <a:latin typeface="Times New Roman" pitchFamily="18" charset="0"/>
              <a:cs typeface="Times New Roman" pitchFamily="18" charset="0"/>
            </a:endParaRPr>
          </a:p>
        </p:txBody>
      </p:sp>
      <p:sp>
        <p:nvSpPr>
          <p:cNvPr id="70" name="TextBox 69"/>
          <p:cNvSpPr txBox="1"/>
          <p:nvPr/>
        </p:nvSpPr>
        <p:spPr>
          <a:xfrm>
            <a:off x="457200" y="1725776"/>
            <a:ext cx="8075240" cy="1631216"/>
          </a:xfrm>
          <a:prstGeom prst="rect">
            <a:avLst/>
          </a:prstGeom>
          <a:noFill/>
        </p:spPr>
        <p:txBody>
          <a:bodyPr wrap="square" rtlCol="0">
            <a:spAutoFit/>
          </a:bodyPr>
          <a:lstStyle/>
          <a:p>
            <a:pPr algn="l"/>
            <a:r>
              <a:rPr lang="en-US" sz="2000" dirty="0" smtClean="0">
                <a:latin typeface="Times New Roman" pitchFamily="18" charset="0"/>
                <a:cs typeface="Times New Roman" pitchFamily="18" charset="0"/>
              </a:rPr>
              <a:t>Objective:  For any group that contains one node which needs level 2 protection, make all the nodes in it have the same degree</a:t>
            </a:r>
          </a:p>
          <a:p>
            <a:pPr algn="l"/>
            <a:r>
              <a:rPr lang="en-US" sz="2000" dirty="0" smtClean="0">
                <a:latin typeface="Times New Roman" pitchFamily="18" charset="0"/>
                <a:cs typeface="Times New Roman" pitchFamily="18" charset="0"/>
              </a:rPr>
              <a:t>Method:  Add noise edges/</a:t>
            </a:r>
            <a:r>
              <a:rPr lang="en-US" sz="2000" dirty="0" smtClean="0">
                <a:solidFill>
                  <a:srgbClr val="C00000"/>
                </a:solidFill>
                <a:latin typeface="Times New Roman" pitchFamily="18" charset="0"/>
                <a:cs typeface="Times New Roman" pitchFamily="18" charset="0"/>
              </a:rPr>
              <a:t>nodes</a:t>
            </a:r>
            <a:r>
              <a:rPr lang="en-US" sz="2000" dirty="0" smtClean="0">
                <a:latin typeface="Times New Roman" pitchFamily="18" charset="0"/>
                <a:cs typeface="Times New Roman" pitchFamily="18" charset="0"/>
              </a:rPr>
              <a:t> under the two safety conditions</a:t>
            </a:r>
          </a:p>
          <a:p>
            <a:r>
              <a:rPr lang="en-US" sz="2000" dirty="0" smtClean="0"/>
              <a:t> </a:t>
            </a:r>
            <a:endParaRPr lang="en-US" sz="2000" dirty="0"/>
          </a:p>
        </p:txBody>
      </p:sp>
    </p:spTree>
    <p:custDataLst>
      <p:tags r:id="rId1"/>
    </p:custDataLst>
  </p:cSld>
  <p:clrMapOvr>
    <a:masterClrMapping/>
  </p:clrMapOvr>
  <p:transition advTm="24928"/>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8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0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0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88"/>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1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9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111"/>
                                        </p:tgtEl>
                                        <p:attrNameLst>
                                          <p:attrName>style.visibility</p:attrName>
                                        </p:attrNameLst>
                                      </p:cBhvr>
                                      <p:to>
                                        <p:strVal val="visible"/>
                                      </p:to>
                                    </p:set>
                                    <p:animEffect transition="in" filter="blinds(horizontal)">
                                      <p:cBhvr>
                                        <p:cTn id="51" dur="500"/>
                                        <p:tgtEl>
                                          <p:spTgt spid="1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animBg="1"/>
      <p:bldP spid="52" grpId="0" animBg="1"/>
      <p:bldP spid="54" grpId="0" animBg="1"/>
      <p:bldP spid="58" grpId="0" animBg="1"/>
      <p:bldP spid="59" grpId="0" animBg="1"/>
      <p:bldP spid="69" grpId="0" animBg="1"/>
      <p:bldP spid="107" grpId="0"/>
      <p:bldP spid="108" grpId="0"/>
      <p:bldP spid="109" grpId="0"/>
      <p:bldP spid="110" grpId="0"/>
      <p:bldP spid="111"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zh-CN" dirty="0" smtClean="0"/>
              <a:t>Avoid Attacks Using Knowledge 3</a:t>
            </a:r>
            <a:endParaRPr lang="zh-CN" altLang="en-US" dirty="0"/>
          </a:p>
        </p:txBody>
      </p:sp>
      <p:sp>
        <p:nvSpPr>
          <p:cNvPr id="24" name="TextBox 23"/>
          <p:cNvSpPr txBox="1"/>
          <p:nvPr/>
        </p:nvSpPr>
        <p:spPr>
          <a:xfrm>
            <a:off x="457200" y="1676400"/>
            <a:ext cx="7772400" cy="1169551"/>
          </a:xfrm>
          <a:prstGeom prst="rect">
            <a:avLst/>
          </a:prstGeom>
          <a:noFill/>
        </p:spPr>
        <p:txBody>
          <a:bodyPr wrap="square" rtlCol="0">
            <a:spAutoFit/>
          </a:bodyPr>
          <a:lstStyle/>
          <a:p>
            <a:pPr algn="l"/>
            <a:r>
              <a:rPr lang="en-US" sz="2000" dirty="0" smtClean="0">
                <a:latin typeface="Times New Roman" pitchFamily="18" charset="0"/>
                <a:cs typeface="Times New Roman" pitchFamily="18" charset="0"/>
              </a:rPr>
              <a:t>Objective :For any group that contains one node which needs level 3   protection, make all the nodes in it have the same degree label sequence</a:t>
            </a:r>
          </a:p>
          <a:p>
            <a:pPr algn="l"/>
            <a:r>
              <a:rPr lang="en-US" sz="2000" dirty="0" smtClean="0">
                <a:latin typeface="Times New Roman" pitchFamily="18" charset="0"/>
                <a:cs typeface="Times New Roman" pitchFamily="18" charset="0"/>
              </a:rPr>
              <a:t>Method: Generalize the edge labels </a:t>
            </a:r>
            <a:endParaRPr lang="en-US" sz="2000" dirty="0">
              <a:latin typeface="Times New Roman" pitchFamily="18" charset="0"/>
              <a:cs typeface="Times New Roman" pitchFamily="18" charset="0"/>
            </a:endParaRPr>
          </a:p>
        </p:txBody>
      </p:sp>
      <p:sp>
        <p:nvSpPr>
          <p:cNvPr id="89" name="Cloud 88"/>
          <p:cNvSpPr/>
          <p:nvPr/>
        </p:nvSpPr>
        <p:spPr>
          <a:xfrm>
            <a:off x="304800" y="3962400"/>
            <a:ext cx="1447800" cy="2057400"/>
          </a:xfrm>
          <a:prstGeom prst="clou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i="1" dirty="0" smtClean="0">
                <a:solidFill>
                  <a:schemeClr val="tx1"/>
                </a:solidFill>
                <a:latin typeface="Times New Roman" pitchFamily="18" charset="0"/>
                <a:cs typeface="Times New Roman" pitchFamily="18" charset="0"/>
              </a:rPr>
              <a:t>… …</a:t>
            </a:r>
            <a:endParaRPr lang="en-US" sz="2000" i="1" dirty="0">
              <a:solidFill>
                <a:schemeClr val="tx1"/>
              </a:solidFill>
              <a:latin typeface="Times New Roman" pitchFamily="18" charset="0"/>
              <a:cs typeface="Times New Roman" pitchFamily="18" charset="0"/>
            </a:endParaRPr>
          </a:p>
        </p:txBody>
      </p:sp>
      <p:sp>
        <p:nvSpPr>
          <p:cNvPr id="90" name="Oval 89"/>
          <p:cNvSpPr/>
          <p:nvPr/>
        </p:nvSpPr>
        <p:spPr>
          <a:xfrm>
            <a:off x="2057400" y="4038600"/>
            <a:ext cx="152400" cy="1524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91" name="Oval 90"/>
          <p:cNvSpPr/>
          <p:nvPr/>
        </p:nvSpPr>
        <p:spPr>
          <a:xfrm>
            <a:off x="2438400" y="3352800"/>
            <a:ext cx="152400" cy="1524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92" name="Oval 91"/>
          <p:cNvSpPr/>
          <p:nvPr/>
        </p:nvSpPr>
        <p:spPr>
          <a:xfrm>
            <a:off x="2971800" y="3962400"/>
            <a:ext cx="152400" cy="1524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93" name="Oval 92"/>
          <p:cNvSpPr/>
          <p:nvPr/>
        </p:nvSpPr>
        <p:spPr>
          <a:xfrm>
            <a:off x="2209800" y="4876800"/>
            <a:ext cx="152400" cy="152400"/>
          </a:xfrm>
          <a:prstGeom prst="ellips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94" name="Oval 93"/>
          <p:cNvSpPr/>
          <p:nvPr/>
        </p:nvSpPr>
        <p:spPr>
          <a:xfrm>
            <a:off x="3124200" y="5638800"/>
            <a:ext cx="152400" cy="152400"/>
          </a:xfrm>
          <a:prstGeom prst="ellips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96" name="Oval 95"/>
          <p:cNvSpPr/>
          <p:nvPr/>
        </p:nvSpPr>
        <p:spPr>
          <a:xfrm>
            <a:off x="2895600" y="5105400"/>
            <a:ext cx="152400" cy="152400"/>
          </a:xfrm>
          <a:prstGeom prst="ellips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cxnSp>
        <p:nvCxnSpPr>
          <p:cNvPr id="97" name="Straight Connector 96"/>
          <p:cNvCxnSpPr>
            <a:endCxn id="90" idx="2"/>
          </p:cNvCxnSpPr>
          <p:nvPr/>
        </p:nvCxnSpPr>
        <p:spPr>
          <a:xfrm flipV="1">
            <a:off x="1676400" y="4114800"/>
            <a:ext cx="381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8" name="Straight Connector 97"/>
          <p:cNvCxnSpPr>
            <a:stCxn id="90" idx="4"/>
            <a:endCxn id="93" idx="0"/>
          </p:cNvCxnSpPr>
          <p:nvPr/>
        </p:nvCxnSpPr>
        <p:spPr>
          <a:xfrm rot="16200000" flipH="1">
            <a:off x="1866900" y="4457700"/>
            <a:ext cx="6858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9" name="Straight Connector 98"/>
          <p:cNvCxnSpPr>
            <a:stCxn id="96" idx="0"/>
            <a:endCxn id="90" idx="5"/>
          </p:cNvCxnSpPr>
          <p:nvPr/>
        </p:nvCxnSpPr>
        <p:spPr>
          <a:xfrm rot="16200000" flipV="1">
            <a:off x="2111282" y="4244882"/>
            <a:ext cx="936718" cy="78431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1" name="Straight Connector 100"/>
          <p:cNvCxnSpPr>
            <a:endCxn id="94" idx="2"/>
          </p:cNvCxnSpPr>
          <p:nvPr/>
        </p:nvCxnSpPr>
        <p:spPr>
          <a:xfrm>
            <a:off x="1600200" y="5334000"/>
            <a:ext cx="1524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2" name="Straight Connector 101"/>
          <p:cNvCxnSpPr>
            <a:stCxn id="92" idx="4"/>
            <a:endCxn id="94" idx="0"/>
          </p:cNvCxnSpPr>
          <p:nvPr/>
        </p:nvCxnSpPr>
        <p:spPr>
          <a:xfrm rot="16200000" flipH="1">
            <a:off x="2362200" y="4800600"/>
            <a:ext cx="1524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3" name="Straight Connector 102"/>
          <p:cNvCxnSpPr>
            <a:stCxn id="91" idx="2"/>
          </p:cNvCxnSpPr>
          <p:nvPr/>
        </p:nvCxnSpPr>
        <p:spPr>
          <a:xfrm rot="10800000" flipV="1">
            <a:off x="1600200" y="3429000"/>
            <a:ext cx="838200" cy="685800"/>
          </a:xfrm>
          <a:prstGeom prst="line">
            <a:avLst/>
          </a:prstGeom>
        </p:spPr>
        <p:style>
          <a:lnRef idx="1">
            <a:schemeClr val="accent1"/>
          </a:lnRef>
          <a:fillRef idx="0">
            <a:schemeClr val="accent1"/>
          </a:fillRef>
          <a:effectRef idx="0">
            <a:schemeClr val="accent1"/>
          </a:effectRef>
          <a:fontRef idx="minor">
            <a:schemeClr val="tx1"/>
          </a:fontRef>
        </p:style>
      </p:cxnSp>
      <p:sp>
        <p:nvSpPr>
          <p:cNvPr id="104" name="TextBox 103"/>
          <p:cNvSpPr txBox="1"/>
          <p:nvPr/>
        </p:nvSpPr>
        <p:spPr>
          <a:xfrm>
            <a:off x="1600200" y="366926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0</a:t>
            </a:r>
            <a:endParaRPr lang="en-US" sz="2000" dirty="0">
              <a:latin typeface="Times New Roman" pitchFamily="18" charset="0"/>
              <a:cs typeface="Times New Roman" pitchFamily="18" charset="0"/>
            </a:endParaRPr>
          </a:p>
        </p:txBody>
      </p:sp>
      <p:sp>
        <p:nvSpPr>
          <p:cNvPr id="105" name="TextBox 104"/>
          <p:cNvSpPr txBox="1"/>
          <p:nvPr/>
        </p:nvSpPr>
        <p:spPr>
          <a:xfrm>
            <a:off x="1664825" y="396731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0</a:t>
            </a:r>
            <a:endParaRPr lang="en-US" sz="2000" dirty="0">
              <a:latin typeface="Times New Roman" pitchFamily="18" charset="0"/>
              <a:cs typeface="Times New Roman" pitchFamily="18" charset="0"/>
            </a:endParaRPr>
          </a:p>
        </p:txBody>
      </p:sp>
      <p:sp>
        <p:nvSpPr>
          <p:cNvPr id="106" name="TextBox 105"/>
          <p:cNvSpPr txBox="1"/>
          <p:nvPr/>
        </p:nvSpPr>
        <p:spPr>
          <a:xfrm>
            <a:off x="1905000" y="435506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1</a:t>
            </a:r>
            <a:endParaRPr lang="en-US" sz="2000" dirty="0">
              <a:latin typeface="Times New Roman" pitchFamily="18" charset="0"/>
              <a:cs typeface="Times New Roman" pitchFamily="18" charset="0"/>
            </a:endParaRPr>
          </a:p>
        </p:txBody>
      </p:sp>
      <p:sp>
        <p:nvSpPr>
          <p:cNvPr id="107" name="TextBox 106"/>
          <p:cNvSpPr txBox="1"/>
          <p:nvPr/>
        </p:nvSpPr>
        <p:spPr>
          <a:xfrm>
            <a:off x="2438400" y="420266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1</a:t>
            </a:r>
            <a:endParaRPr lang="en-US" sz="2000" dirty="0">
              <a:latin typeface="Times New Roman" pitchFamily="18" charset="0"/>
              <a:cs typeface="Times New Roman" pitchFamily="18" charset="0"/>
            </a:endParaRPr>
          </a:p>
        </p:txBody>
      </p:sp>
      <p:sp>
        <p:nvSpPr>
          <p:cNvPr id="108" name="TextBox 107"/>
          <p:cNvSpPr txBox="1"/>
          <p:nvPr/>
        </p:nvSpPr>
        <p:spPr>
          <a:xfrm>
            <a:off x="2286000" y="519326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1</a:t>
            </a:r>
            <a:endParaRPr lang="en-US" sz="2000" dirty="0">
              <a:latin typeface="Times New Roman" pitchFamily="18" charset="0"/>
              <a:cs typeface="Times New Roman" pitchFamily="18" charset="0"/>
            </a:endParaRPr>
          </a:p>
        </p:txBody>
      </p:sp>
      <p:sp>
        <p:nvSpPr>
          <p:cNvPr id="109" name="TextBox 108"/>
          <p:cNvSpPr txBox="1"/>
          <p:nvPr/>
        </p:nvSpPr>
        <p:spPr>
          <a:xfrm>
            <a:off x="3124200" y="4648200"/>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0</a:t>
            </a:r>
            <a:endParaRPr lang="en-US" sz="2000" dirty="0">
              <a:latin typeface="Times New Roman" pitchFamily="18" charset="0"/>
              <a:cs typeface="Times New Roman" pitchFamily="18" charset="0"/>
            </a:endParaRPr>
          </a:p>
        </p:txBody>
      </p:sp>
      <p:sp>
        <p:nvSpPr>
          <p:cNvPr id="110" name="Freeform 109"/>
          <p:cNvSpPr/>
          <p:nvPr/>
        </p:nvSpPr>
        <p:spPr>
          <a:xfrm>
            <a:off x="1886673" y="3186897"/>
            <a:ext cx="1689904" cy="1246207"/>
          </a:xfrm>
          <a:custGeom>
            <a:avLst/>
            <a:gdLst>
              <a:gd name="connsiteX0" fmla="*/ 671332 w 1689904"/>
              <a:gd name="connsiteY0" fmla="*/ 7716 h 1246207"/>
              <a:gd name="connsiteX1" fmla="*/ 544011 w 1689904"/>
              <a:gd name="connsiteY1" fmla="*/ 54014 h 1246207"/>
              <a:gd name="connsiteX2" fmla="*/ 486137 w 1689904"/>
              <a:gd name="connsiteY2" fmla="*/ 77164 h 1246207"/>
              <a:gd name="connsiteX3" fmla="*/ 451413 w 1689904"/>
              <a:gd name="connsiteY3" fmla="*/ 111888 h 1246207"/>
              <a:gd name="connsiteX4" fmla="*/ 381965 w 1689904"/>
              <a:gd name="connsiteY4" fmla="*/ 158187 h 1246207"/>
              <a:gd name="connsiteX5" fmla="*/ 347241 w 1689904"/>
              <a:gd name="connsiteY5" fmla="*/ 181336 h 1246207"/>
              <a:gd name="connsiteX6" fmla="*/ 254643 w 1689904"/>
              <a:gd name="connsiteY6" fmla="*/ 204485 h 1246207"/>
              <a:gd name="connsiteX7" fmla="*/ 208345 w 1689904"/>
              <a:gd name="connsiteY7" fmla="*/ 273933 h 1246207"/>
              <a:gd name="connsiteX8" fmla="*/ 185195 w 1689904"/>
              <a:gd name="connsiteY8" fmla="*/ 308657 h 1246207"/>
              <a:gd name="connsiteX9" fmla="*/ 173621 w 1689904"/>
              <a:gd name="connsiteY9" fmla="*/ 343381 h 1246207"/>
              <a:gd name="connsiteX10" fmla="*/ 150471 w 1689904"/>
              <a:gd name="connsiteY10" fmla="*/ 470703 h 1246207"/>
              <a:gd name="connsiteX11" fmla="*/ 115747 w 1689904"/>
              <a:gd name="connsiteY11" fmla="*/ 505427 h 1246207"/>
              <a:gd name="connsiteX12" fmla="*/ 57874 w 1689904"/>
              <a:gd name="connsiteY12" fmla="*/ 598025 h 1246207"/>
              <a:gd name="connsiteX13" fmla="*/ 34724 w 1689904"/>
              <a:gd name="connsiteY13" fmla="*/ 621174 h 1246207"/>
              <a:gd name="connsiteX14" fmla="*/ 23150 w 1689904"/>
              <a:gd name="connsiteY14" fmla="*/ 725346 h 1246207"/>
              <a:gd name="connsiteX15" fmla="*/ 11575 w 1689904"/>
              <a:gd name="connsiteY15" fmla="*/ 817944 h 1246207"/>
              <a:gd name="connsiteX16" fmla="*/ 0 w 1689904"/>
              <a:gd name="connsiteY16" fmla="*/ 852668 h 1246207"/>
              <a:gd name="connsiteX17" fmla="*/ 23150 w 1689904"/>
              <a:gd name="connsiteY17" fmla="*/ 1165184 h 1246207"/>
              <a:gd name="connsiteX18" fmla="*/ 46299 w 1689904"/>
              <a:gd name="connsiteY18" fmla="*/ 1199908 h 1246207"/>
              <a:gd name="connsiteX19" fmla="*/ 92598 w 1689904"/>
              <a:gd name="connsiteY19" fmla="*/ 1246207 h 1246207"/>
              <a:gd name="connsiteX20" fmla="*/ 266218 w 1689904"/>
              <a:gd name="connsiteY20" fmla="*/ 1223057 h 1246207"/>
              <a:gd name="connsiteX21" fmla="*/ 416689 w 1689904"/>
              <a:gd name="connsiteY21" fmla="*/ 1211483 h 1246207"/>
              <a:gd name="connsiteX22" fmla="*/ 509286 w 1689904"/>
              <a:gd name="connsiteY22" fmla="*/ 1130460 h 1246207"/>
              <a:gd name="connsiteX23" fmla="*/ 532436 w 1689904"/>
              <a:gd name="connsiteY23" fmla="*/ 1107311 h 1246207"/>
              <a:gd name="connsiteX24" fmla="*/ 555585 w 1689904"/>
              <a:gd name="connsiteY24" fmla="*/ 1072587 h 1246207"/>
              <a:gd name="connsiteX25" fmla="*/ 648183 w 1689904"/>
              <a:gd name="connsiteY25" fmla="*/ 1049437 h 1246207"/>
              <a:gd name="connsiteX26" fmla="*/ 1342664 w 1689904"/>
              <a:gd name="connsiteY26" fmla="*/ 1037862 h 1246207"/>
              <a:gd name="connsiteX27" fmla="*/ 1388962 w 1689904"/>
              <a:gd name="connsiteY27" fmla="*/ 1026288 h 1246207"/>
              <a:gd name="connsiteX28" fmla="*/ 1574157 w 1689904"/>
              <a:gd name="connsiteY28" fmla="*/ 1014713 h 1246207"/>
              <a:gd name="connsiteX29" fmla="*/ 1678330 w 1689904"/>
              <a:gd name="connsiteY29" fmla="*/ 979989 h 1246207"/>
              <a:gd name="connsiteX30" fmla="*/ 1689904 w 1689904"/>
              <a:gd name="connsiteY30" fmla="*/ 945265 h 1246207"/>
              <a:gd name="connsiteX31" fmla="*/ 1655180 w 1689904"/>
              <a:gd name="connsiteY31" fmla="*/ 806369 h 1246207"/>
              <a:gd name="connsiteX32" fmla="*/ 1632031 w 1689904"/>
              <a:gd name="connsiteY32" fmla="*/ 644323 h 1246207"/>
              <a:gd name="connsiteX33" fmla="*/ 1620456 w 1689904"/>
              <a:gd name="connsiteY33" fmla="*/ 586450 h 1246207"/>
              <a:gd name="connsiteX34" fmla="*/ 1562583 w 1689904"/>
              <a:gd name="connsiteY34" fmla="*/ 493852 h 1246207"/>
              <a:gd name="connsiteX35" fmla="*/ 1493135 w 1689904"/>
              <a:gd name="connsiteY35" fmla="*/ 378106 h 1246207"/>
              <a:gd name="connsiteX36" fmla="*/ 1469985 w 1689904"/>
              <a:gd name="connsiteY36" fmla="*/ 331807 h 1246207"/>
              <a:gd name="connsiteX37" fmla="*/ 1435261 w 1689904"/>
              <a:gd name="connsiteY37" fmla="*/ 308657 h 1246207"/>
              <a:gd name="connsiteX38" fmla="*/ 1377388 w 1689904"/>
              <a:gd name="connsiteY38" fmla="*/ 250784 h 1246207"/>
              <a:gd name="connsiteX39" fmla="*/ 1331089 w 1689904"/>
              <a:gd name="connsiteY39" fmla="*/ 204485 h 1246207"/>
              <a:gd name="connsiteX40" fmla="*/ 1284790 w 1689904"/>
              <a:gd name="connsiteY40" fmla="*/ 169761 h 1246207"/>
              <a:gd name="connsiteX41" fmla="*/ 1250066 w 1689904"/>
              <a:gd name="connsiteY41" fmla="*/ 135037 h 1246207"/>
              <a:gd name="connsiteX42" fmla="*/ 1192193 w 1689904"/>
              <a:gd name="connsiteY42" fmla="*/ 100313 h 1246207"/>
              <a:gd name="connsiteX43" fmla="*/ 1122745 w 1689904"/>
              <a:gd name="connsiteY43" fmla="*/ 77164 h 1246207"/>
              <a:gd name="connsiteX44" fmla="*/ 1099595 w 1689904"/>
              <a:gd name="connsiteY44" fmla="*/ 42440 h 1246207"/>
              <a:gd name="connsiteX45" fmla="*/ 972274 w 1689904"/>
              <a:gd name="connsiteY45" fmla="*/ 7716 h 1246207"/>
              <a:gd name="connsiteX46" fmla="*/ 671332 w 1689904"/>
              <a:gd name="connsiteY46" fmla="*/ 7716 h 1246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1689904" h="1246207">
                <a:moveTo>
                  <a:pt x="671332" y="7716"/>
                </a:moveTo>
                <a:cubicBezTo>
                  <a:pt x="599955" y="15432"/>
                  <a:pt x="586295" y="38158"/>
                  <a:pt x="544011" y="54014"/>
                </a:cubicBezTo>
                <a:cubicBezTo>
                  <a:pt x="524556" y="61309"/>
                  <a:pt x="503756" y="66152"/>
                  <a:pt x="486137" y="77164"/>
                </a:cubicBezTo>
                <a:cubicBezTo>
                  <a:pt x="472256" y="85840"/>
                  <a:pt x="464334" y="101838"/>
                  <a:pt x="451413" y="111888"/>
                </a:cubicBezTo>
                <a:cubicBezTo>
                  <a:pt x="429452" y="128969"/>
                  <a:pt x="405114" y="142754"/>
                  <a:pt x="381965" y="158187"/>
                </a:cubicBezTo>
                <a:cubicBezTo>
                  <a:pt x="370390" y="165903"/>
                  <a:pt x="360882" y="178608"/>
                  <a:pt x="347241" y="181336"/>
                </a:cubicBezTo>
                <a:cubicBezTo>
                  <a:pt x="277404" y="195304"/>
                  <a:pt x="308032" y="186690"/>
                  <a:pt x="254643" y="204485"/>
                </a:cubicBezTo>
                <a:lnTo>
                  <a:pt x="208345" y="273933"/>
                </a:lnTo>
                <a:lnTo>
                  <a:pt x="185195" y="308657"/>
                </a:lnTo>
                <a:cubicBezTo>
                  <a:pt x="181337" y="320232"/>
                  <a:pt x="175803" y="331377"/>
                  <a:pt x="173621" y="343381"/>
                </a:cubicBezTo>
                <a:cubicBezTo>
                  <a:pt x="172823" y="347769"/>
                  <a:pt x="167062" y="445816"/>
                  <a:pt x="150471" y="470703"/>
                </a:cubicBezTo>
                <a:cubicBezTo>
                  <a:pt x="141391" y="484323"/>
                  <a:pt x="126226" y="492852"/>
                  <a:pt x="115747" y="505427"/>
                </a:cubicBezTo>
                <a:cubicBezTo>
                  <a:pt x="99033" y="525484"/>
                  <a:pt x="69167" y="582215"/>
                  <a:pt x="57874" y="598025"/>
                </a:cubicBezTo>
                <a:cubicBezTo>
                  <a:pt x="51531" y="606905"/>
                  <a:pt x="42441" y="613458"/>
                  <a:pt x="34724" y="621174"/>
                </a:cubicBezTo>
                <a:cubicBezTo>
                  <a:pt x="7717" y="702197"/>
                  <a:pt x="3858" y="667473"/>
                  <a:pt x="23150" y="725346"/>
                </a:cubicBezTo>
                <a:cubicBezTo>
                  <a:pt x="19292" y="756212"/>
                  <a:pt x="17140" y="787340"/>
                  <a:pt x="11575" y="817944"/>
                </a:cubicBezTo>
                <a:cubicBezTo>
                  <a:pt x="9392" y="829948"/>
                  <a:pt x="0" y="840467"/>
                  <a:pt x="0" y="852668"/>
                </a:cubicBezTo>
                <a:cubicBezTo>
                  <a:pt x="0" y="856073"/>
                  <a:pt x="18505" y="1141959"/>
                  <a:pt x="23150" y="1165184"/>
                </a:cubicBezTo>
                <a:cubicBezTo>
                  <a:pt x="25878" y="1178825"/>
                  <a:pt x="37246" y="1189346"/>
                  <a:pt x="46299" y="1199908"/>
                </a:cubicBezTo>
                <a:cubicBezTo>
                  <a:pt x="60503" y="1216479"/>
                  <a:pt x="92598" y="1246207"/>
                  <a:pt x="92598" y="1246207"/>
                </a:cubicBezTo>
                <a:cubicBezTo>
                  <a:pt x="138811" y="1239605"/>
                  <a:pt x="221348" y="1227330"/>
                  <a:pt x="266218" y="1223057"/>
                </a:cubicBezTo>
                <a:cubicBezTo>
                  <a:pt x="316297" y="1218288"/>
                  <a:pt x="366532" y="1215341"/>
                  <a:pt x="416689" y="1211483"/>
                </a:cubicBezTo>
                <a:cubicBezTo>
                  <a:pt x="559457" y="1068713"/>
                  <a:pt x="413590" y="1207015"/>
                  <a:pt x="509286" y="1130460"/>
                </a:cubicBezTo>
                <a:cubicBezTo>
                  <a:pt x="517808" y="1123643"/>
                  <a:pt x="525619" y="1115832"/>
                  <a:pt x="532436" y="1107311"/>
                </a:cubicBezTo>
                <a:cubicBezTo>
                  <a:pt x="541126" y="1096448"/>
                  <a:pt x="544722" y="1081277"/>
                  <a:pt x="555585" y="1072587"/>
                </a:cubicBezTo>
                <a:cubicBezTo>
                  <a:pt x="567056" y="1063410"/>
                  <a:pt x="645934" y="1049506"/>
                  <a:pt x="648183" y="1049437"/>
                </a:cubicBezTo>
                <a:cubicBezTo>
                  <a:pt x="879599" y="1042316"/>
                  <a:pt x="1111170" y="1041720"/>
                  <a:pt x="1342664" y="1037862"/>
                </a:cubicBezTo>
                <a:cubicBezTo>
                  <a:pt x="1358097" y="1034004"/>
                  <a:pt x="1373133" y="1027871"/>
                  <a:pt x="1388962" y="1026288"/>
                </a:cubicBezTo>
                <a:cubicBezTo>
                  <a:pt x="1450507" y="1020134"/>
                  <a:pt x="1513082" y="1024485"/>
                  <a:pt x="1574157" y="1014713"/>
                </a:cubicBezTo>
                <a:cubicBezTo>
                  <a:pt x="1610300" y="1008930"/>
                  <a:pt x="1678330" y="979989"/>
                  <a:pt x="1678330" y="979989"/>
                </a:cubicBezTo>
                <a:cubicBezTo>
                  <a:pt x="1682188" y="968414"/>
                  <a:pt x="1689904" y="957466"/>
                  <a:pt x="1689904" y="945265"/>
                </a:cubicBezTo>
                <a:cubicBezTo>
                  <a:pt x="1689904" y="898502"/>
                  <a:pt x="1669547" y="849468"/>
                  <a:pt x="1655180" y="806369"/>
                </a:cubicBezTo>
                <a:cubicBezTo>
                  <a:pt x="1647464" y="752354"/>
                  <a:pt x="1642732" y="697827"/>
                  <a:pt x="1632031" y="644323"/>
                </a:cubicBezTo>
                <a:cubicBezTo>
                  <a:pt x="1628173" y="625032"/>
                  <a:pt x="1626677" y="605114"/>
                  <a:pt x="1620456" y="586450"/>
                </a:cubicBezTo>
                <a:cubicBezTo>
                  <a:pt x="1604475" y="538508"/>
                  <a:pt x="1590000" y="536500"/>
                  <a:pt x="1562583" y="493852"/>
                </a:cubicBezTo>
                <a:cubicBezTo>
                  <a:pt x="1538252" y="456004"/>
                  <a:pt x="1513257" y="418350"/>
                  <a:pt x="1493135" y="378106"/>
                </a:cubicBezTo>
                <a:cubicBezTo>
                  <a:pt x="1485418" y="362673"/>
                  <a:pt x="1481031" y="345062"/>
                  <a:pt x="1469985" y="331807"/>
                </a:cubicBezTo>
                <a:cubicBezTo>
                  <a:pt x="1461079" y="321120"/>
                  <a:pt x="1446836" y="316374"/>
                  <a:pt x="1435261" y="308657"/>
                </a:cubicBezTo>
                <a:cubicBezTo>
                  <a:pt x="1390678" y="241781"/>
                  <a:pt x="1437405" y="302227"/>
                  <a:pt x="1377388" y="250784"/>
                </a:cubicBezTo>
                <a:cubicBezTo>
                  <a:pt x="1360817" y="236580"/>
                  <a:pt x="1348549" y="217580"/>
                  <a:pt x="1331089" y="204485"/>
                </a:cubicBezTo>
                <a:cubicBezTo>
                  <a:pt x="1315656" y="192910"/>
                  <a:pt x="1299437" y="182316"/>
                  <a:pt x="1284790" y="169761"/>
                </a:cubicBezTo>
                <a:cubicBezTo>
                  <a:pt x="1272362" y="159108"/>
                  <a:pt x="1263161" y="144858"/>
                  <a:pt x="1250066" y="135037"/>
                </a:cubicBezTo>
                <a:cubicBezTo>
                  <a:pt x="1232068" y="121539"/>
                  <a:pt x="1212674" y="109622"/>
                  <a:pt x="1192193" y="100313"/>
                </a:cubicBezTo>
                <a:cubicBezTo>
                  <a:pt x="1169979" y="90216"/>
                  <a:pt x="1122745" y="77164"/>
                  <a:pt x="1122745" y="77164"/>
                </a:cubicBezTo>
                <a:cubicBezTo>
                  <a:pt x="1115028" y="65589"/>
                  <a:pt x="1109432" y="52277"/>
                  <a:pt x="1099595" y="42440"/>
                </a:cubicBezTo>
                <a:cubicBezTo>
                  <a:pt x="1064526" y="7371"/>
                  <a:pt x="1021575" y="9085"/>
                  <a:pt x="972274" y="7716"/>
                </a:cubicBezTo>
                <a:cubicBezTo>
                  <a:pt x="864285" y="4716"/>
                  <a:pt x="742709" y="0"/>
                  <a:pt x="671332" y="7716"/>
                </a:cubicBezTo>
                <a:close/>
              </a:path>
            </a:pathLst>
          </a:custGeom>
          <a:noFill/>
          <a:ln>
            <a:solidFill>
              <a:schemeClr val="tx2">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111" name="Freeform 110"/>
          <p:cNvSpPr/>
          <p:nvPr/>
        </p:nvSpPr>
        <p:spPr>
          <a:xfrm>
            <a:off x="2002420" y="4734046"/>
            <a:ext cx="1603684" cy="1273215"/>
          </a:xfrm>
          <a:custGeom>
            <a:avLst/>
            <a:gdLst>
              <a:gd name="connsiteX0" fmla="*/ 1423686 w 1603684"/>
              <a:gd name="connsiteY0" fmla="*/ 347240 h 1273215"/>
              <a:gd name="connsiteX1" fmla="*/ 1238491 w 1603684"/>
              <a:gd name="connsiteY1" fmla="*/ 219919 h 1273215"/>
              <a:gd name="connsiteX2" fmla="*/ 1145894 w 1603684"/>
              <a:gd name="connsiteY2" fmla="*/ 150470 h 1273215"/>
              <a:gd name="connsiteX3" fmla="*/ 1030147 w 1603684"/>
              <a:gd name="connsiteY3" fmla="*/ 92597 h 1273215"/>
              <a:gd name="connsiteX4" fmla="*/ 937550 w 1603684"/>
              <a:gd name="connsiteY4" fmla="*/ 46298 h 1273215"/>
              <a:gd name="connsiteX5" fmla="*/ 914400 w 1603684"/>
              <a:gd name="connsiteY5" fmla="*/ 23149 h 1273215"/>
              <a:gd name="connsiteX6" fmla="*/ 844952 w 1603684"/>
              <a:gd name="connsiteY6" fmla="*/ 0 h 1273215"/>
              <a:gd name="connsiteX7" fmla="*/ 254643 w 1603684"/>
              <a:gd name="connsiteY7" fmla="*/ 23149 h 1273215"/>
              <a:gd name="connsiteX8" fmla="*/ 162046 w 1603684"/>
              <a:gd name="connsiteY8" fmla="*/ 57873 h 1273215"/>
              <a:gd name="connsiteX9" fmla="*/ 127322 w 1603684"/>
              <a:gd name="connsiteY9" fmla="*/ 69448 h 1273215"/>
              <a:gd name="connsiteX10" fmla="*/ 81023 w 1603684"/>
              <a:gd name="connsiteY10" fmla="*/ 127321 h 1273215"/>
              <a:gd name="connsiteX11" fmla="*/ 69448 w 1603684"/>
              <a:gd name="connsiteY11" fmla="*/ 162045 h 1273215"/>
              <a:gd name="connsiteX12" fmla="*/ 46299 w 1603684"/>
              <a:gd name="connsiteY12" fmla="*/ 208344 h 1273215"/>
              <a:gd name="connsiteX13" fmla="*/ 34724 w 1603684"/>
              <a:gd name="connsiteY13" fmla="*/ 254643 h 1273215"/>
              <a:gd name="connsiteX14" fmla="*/ 11575 w 1603684"/>
              <a:gd name="connsiteY14" fmla="*/ 289367 h 1273215"/>
              <a:gd name="connsiteX15" fmla="*/ 0 w 1603684"/>
              <a:gd name="connsiteY15" fmla="*/ 324091 h 1273215"/>
              <a:gd name="connsiteX16" fmla="*/ 11575 w 1603684"/>
              <a:gd name="connsiteY16" fmla="*/ 555584 h 1273215"/>
              <a:gd name="connsiteX17" fmla="*/ 34724 w 1603684"/>
              <a:gd name="connsiteY17" fmla="*/ 590308 h 1273215"/>
              <a:gd name="connsiteX18" fmla="*/ 92598 w 1603684"/>
              <a:gd name="connsiteY18" fmla="*/ 636607 h 1273215"/>
              <a:gd name="connsiteX19" fmla="*/ 162046 w 1603684"/>
              <a:gd name="connsiteY19" fmla="*/ 659757 h 1273215"/>
              <a:gd name="connsiteX20" fmla="*/ 266218 w 1603684"/>
              <a:gd name="connsiteY20" fmla="*/ 752354 h 1273215"/>
              <a:gd name="connsiteX21" fmla="*/ 312517 w 1603684"/>
              <a:gd name="connsiteY21" fmla="*/ 798653 h 1273215"/>
              <a:gd name="connsiteX22" fmla="*/ 358815 w 1603684"/>
              <a:gd name="connsiteY22" fmla="*/ 833377 h 1273215"/>
              <a:gd name="connsiteX23" fmla="*/ 428264 w 1603684"/>
              <a:gd name="connsiteY23" fmla="*/ 914400 h 1273215"/>
              <a:gd name="connsiteX24" fmla="*/ 486137 w 1603684"/>
              <a:gd name="connsiteY24" fmla="*/ 960698 h 1273215"/>
              <a:gd name="connsiteX25" fmla="*/ 567160 w 1603684"/>
              <a:gd name="connsiteY25" fmla="*/ 1030146 h 1273215"/>
              <a:gd name="connsiteX26" fmla="*/ 659757 w 1603684"/>
              <a:gd name="connsiteY26" fmla="*/ 1122744 h 1273215"/>
              <a:gd name="connsiteX27" fmla="*/ 682907 w 1603684"/>
              <a:gd name="connsiteY27" fmla="*/ 1169043 h 1273215"/>
              <a:gd name="connsiteX28" fmla="*/ 717631 w 1603684"/>
              <a:gd name="connsiteY28" fmla="*/ 1192192 h 1273215"/>
              <a:gd name="connsiteX29" fmla="*/ 810228 w 1603684"/>
              <a:gd name="connsiteY29" fmla="*/ 1261640 h 1273215"/>
              <a:gd name="connsiteX30" fmla="*/ 844952 w 1603684"/>
              <a:gd name="connsiteY30" fmla="*/ 1273215 h 1273215"/>
              <a:gd name="connsiteX31" fmla="*/ 1145894 w 1603684"/>
              <a:gd name="connsiteY31" fmla="*/ 1261640 h 1273215"/>
              <a:gd name="connsiteX32" fmla="*/ 1296365 w 1603684"/>
              <a:gd name="connsiteY32" fmla="*/ 1250065 h 1273215"/>
              <a:gd name="connsiteX33" fmla="*/ 1435261 w 1603684"/>
              <a:gd name="connsiteY33" fmla="*/ 1157468 h 1273215"/>
              <a:gd name="connsiteX34" fmla="*/ 1504709 w 1603684"/>
              <a:gd name="connsiteY34" fmla="*/ 1088020 h 1273215"/>
              <a:gd name="connsiteX35" fmla="*/ 1562583 w 1603684"/>
              <a:gd name="connsiteY35" fmla="*/ 995422 h 1273215"/>
              <a:gd name="connsiteX36" fmla="*/ 1585732 w 1603684"/>
              <a:gd name="connsiteY36" fmla="*/ 960698 h 1273215"/>
              <a:gd name="connsiteX37" fmla="*/ 1574157 w 1603684"/>
              <a:gd name="connsiteY37" fmla="*/ 590308 h 1273215"/>
              <a:gd name="connsiteX38" fmla="*/ 1527858 w 1603684"/>
              <a:gd name="connsiteY38" fmla="*/ 520860 h 1273215"/>
              <a:gd name="connsiteX39" fmla="*/ 1481560 w 1603684"/>
              <a:gd name="connsiteY39" fmla="*/ 451412 h 1273215"/>
              <a:gd name="connsiteX40" fmla="*/ 1458410 w 1603684"/>
              <a:gd name="connsiteY40" fmla="*/ 358815 h 1273215"/>
              <a:gd name="connsiteX41" fmla="*/ 1423686 w 1603684"/>
              <a:gd name="connsiteY41" fmla="*/ 347240 h 12732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603684" h="1273215">
                <a:moveTo>
                  <a:pt x="1423686" y="347240"/>
                </a:moveTo>
                <a:cubicBezTo>
                  <a:pt x="1387033" y="324091"/>
                  <a:pt x="1291461" y="272892"/>
                  <a:pt x="1238491" y="219919"/>
                </a:cubicBezTo>
                <a:cubicBezTo>
                  <a:pt x="1205936" y="187363"/>
                  <a:pt x="1198247" y="176646"/>
                  <a:pt x="1145894" y="150470"/>
                </a:cubicBezTo>
                <a:cubicBezTo>
                  <a:pt x="1107312" y="131179"/>
                  <a:pt x="1066039" y="116524"/>
                  <a:pt x="1030147" y="92597"/>
                </a:cubicBezTo>
                <a:cubicBezTo>
                  <a:pt x="978135" y="57923"/>
                  <a:pt x="1008339" y="74615"/>
                  <a:pt x="937550" y="46298"/>
                </a:cubicBezTo>
                <a:cubicBezTo>
                  <a:pt x="929833" y="38582"/>
                  <a:pt x="924161" y="28029"/>
                  <a:pt x="914400" y="23149"/>
                </a:cubicBezTo>
                <a:cubicBezTo>
                  <a:pt x="892575" y="12237"/>
                  <a:pt x="844952" y="0"/>
                  <a:pt x="844952" y="0"/>
                </a:cubicBezTo>
                <a:cubicBezTo>
                  <a:pt x="747906" y="2854"/>
                  <a:pt x="401104" y="9200"/>
                  <a:pt x="254643" y="23149"/>
                </a:cubicBezTo>
                <a:cubicBezTo>
                  <a:pt x="208919" y="27504"/>
                  <a:pt x="203795" y="39981"/>
                  <a:pt x="162046" y="57873"/>
                </a:cubicBezTo>
                <a:cubicBezTo>
                  <a:pt x="150832" y="62679"/>
                  <a:pt x="138897" y="65590"/>
                  <a:pt x="127322" y="69448"/>
                </a:cubicBezTo>
                <a:cubicBezTo>
                  <a:pt x="105788" y="90981"/>
                  <a:pt x="95625" y="98116"/>
                  <a:pt x="81023" y="127321"/>
                </a:cubicBezTo>
                <a:cubicBezTo>
                  <a:pt x="75567" y="138234"/>
                  <a:pt x="74254" y="150831"/>
                  <a:pt x="69448" y="162045"/>
                </a:cubicBezTo>
                <a:cubicBezTo>
                  <a:pt x="62651" y="177904"/>
                  <a:pt x="52357" y="192188"/>
                  <a:pt x="46299" y="208344"/>
                </a:cubicBezTo>
                <a:cubicBezTo>
                  <a:pt x="40713" y="223239"/>
                  <a:pt x="40990" y="240021"/>
                  <a:pt x="34724" y="254643"/>
                </a:cubicBezTo>
                <a:cubicBezTo>
                  <a:pt x="29244" y="267429"/>
                  <a:pt x="17796" y="276925"/>
                  <a:pt x="11575" y="289367"/>
                </a:cubicBezTo>
                <a:cubicBezTo>
                  <a:pt x="6119" y="300280"/>
                  <a:pt x="3858" y="312516"/>
                  <a:pt x="0" y="324091"/>
                </a:cubicBezTo>
                <a:cubicBezTo>
                  <a:pt x="3858" y="401255"/>
                  <a:pt x="1582" y="478972"/>
                  <a:pt x="11575" y="555584"/>
                </a:cubicBezTo>
                <a:cubicBezTo>
                  <a:pt x="13374" y="569378"/>
                  <a:pt x="26034" y="579445"/>
                  <a:pt x="34724" y="590308"/>
                </a:cubicBezTo>
                <a:cubicBezTo>
                  <a:pt x="47994" y="606896"/>
                  <a:pt x="73927" y="628309"/>
                  <a:pt x="92598" y="636607"/>
                </a:cubicBezTo>
                <a:cubicBezTo>
                  <a:pt x="114896" y="646517"/>
                  <a:pt x="162046" y="659757"/>
                  <a:pt x="162046" y="659757"/>
                </a:cubicBezTo>
                <a:cubicBezTo>
                  <a:pt x="329901" y="827612"/>
                  <a:pt x="129969" y="633137"/>
                  <a:pt x="266218" y="752354"/>
                </a:cubicBezTo>
                <a:cubicBezTo>
                  <a:pt x="282643" y="766726"/>
                  <a:pt x="296092" y="784281"/>
                  <a:pt x="312517" y="798653"/>
                </a:cubicBezTo>
                <a:cubicBezTo>
                  <a:pt x="327035" y="811356"/>
                  <a:pt x="345174" y="819736"/>
                  <a:pt x="358815" y="833377"/>
                </a:cubicBezTo>
                <a:cubicBezTo>
                  <a:pt x="412925" y="887487"/>
                  <a:pt x="387206" y="879208"/>
                  <a:pt x="428264" y="914400"/>
                </a:cubicBezTo>
                <a:cubicBezTo>
                  <a:pt x="447021" y="930477"/>
                  <a:pt x="468668" y="943229"/>
                  <a:pt x="486137" y="960698"/>
                </a:cubicBezTo>
                <a:cubicBezTo>
                  <a:pt x="560278" y="1034839"/>
                  <a:pt x="499013" y="1007432"/>
                  <a:pt x="567160" y="1030146"/>
                </a:cubicBezTo>
                <a:cubicBezTo>
                  <a:pt x="598026" y="1061012"/>
                  <a:pt x="640235" y="1083702"/>
                  <a:pt x="659757" y="1122744"/>
                </a:cubicBezTo>
                <a:cubicBezTo>
                  <a:pt x="667474" y="1138177"/>
                  <a:pt x="671861" y="1155788"/>
                  <a:pt x="682907" y="1169043"/>
                </a:cubicBezTo>
                <a:cubicBezTo>
                  <a:pt x="691813" y="1179730"/>
                  <a:pt x="706502" y="1183845"/>
                  <a:pt x="717631" y="1192192"/>
                </a:cubicBezTo>
                <a:cubicBezTo>
                  <a:pt x="734672" y="1204973"/>
                  <a:pt x="784057" y="1248554"/>
                  <a:pt x="810228" y="1261640"/>
                </a:cubicBezTo>
                <a:cubicBezTo>
                  <a:pt x="821141" y="1267096"/>
                  <a:pt x="833377" y="1269357"/>
                  <a:pt x="844952" y="1273215"/>
                </a:cubicBezTo>
                <a:lnTo>
                  <a:pt x="1145894" y="1261640"/>
                </a:lnTo>
                <a:cubicBezTo>
                  <a:pt x="1196133" y="1259064"/>
                  <a:pt x="1247995" y="1263885"/>
                  <a:pt x="1296365" y="1250065"/>
                </a:cubicBezTo>
                <a:cubicBezTo>
                  <a:pt x="1310394" y="1246057"/>
                  <a:pt x="1410155" y="1180063"/>
                  <a:pt x="1435261" y="1157468"/>
                </a:cubicBezTo>
                <a:cubicBezTo>
                  <a:pt x="1459595" y="1135567"/>
                  <a:pt x="1504709" y="1088020"/>
                  <a:pt x="1504709" y="1088020"/>
                </a:cubicBezTo>
                <a:cubicBezTo>
                  <a:pt x="1532257" y="1005374"/>
                  <a:pt x="1507555" y="1032108"/>
                  <a:pt x="1562583" y="995422"/>
                </a:cubicBezTo>
                <a:cubicBezTo>
                  <a:pt x="1570299" y="983847"/>
                  <a:pt x="1583168" y="974371"/>
                  <a:pt x="1585732" y="960698"/>
                </a:cubicBezTo>
                <a:cubicBezTo>
                  <a:pt x="1603684" y="864951"/>
                  <a:pt x="1601513" y="672379"/>
                  <a:pt x="1574157" y="590308"/>
                </a:cubicBezTo>
                <a:cubicBezTo>
                  <a:pt x="1552022" y="523898"/>
                  <a:pt x="1578436" y="585888"/>
                  <a:pt x="1527858" y="520860"/>
                </a:cubicBezTo>
                <a:cubicBezTo>
                  <a:pt x="1510777" y="498899"/>
                  <a:pt x="1481560" y="451412"/>
                  <a:pt x="1481560" y="451412"/>
                </a:cubicBezTo>
                <a:cubicBezTo>
                  <a:pt x="1479070" y="438963"/>
                  <a:pt x="1469088" y="376612"/>
                  <a:pt x="1458410" y="358815"/>
                </a:cubicBezTo>
                <a:cubicBezTo>
                  <a:pt x="1442883" y="332937"/>
                  <a:pt x="1460339" y="370389"/>
                  <a:pt x="1423686" y="347240"/>
                </a:cubicBezTo>
                <a:close/>
              </a:path>
            </a:pathLst>
          </a:cu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112" name="TextBox 111"/>
          <p:cNvSpPr txBox="1"/>
          <p:nvPr/>
        </p:nvSpPr>
        <p:spPr>
          <a:xfrm>
            <a:off x="228600" y="3048000"/>
            <a:ext cx="914400" cy="400110"/>
          </a:xfrm>
          <a:prstGeom prst="rect">
            <a:avLst/>
          </a:prstGeom>
          <a:noFill/>
        </p:spPr>
        <p:txBody>
          <a:bodyPr wrap="square" rtlCol="0">
            <a:spAutoFit/>
          </a:bodyPr>
          <a:lstStyle/>
          <a:p>
            <a:r>
              <a:rPr lang="en-US" sz="2000" i="1" dirty="0" smtClean="0">
                <a:latin typeface="Times New Roman" pitchFamily="18" charset="0"/>
                <a:cs typeface="Times New Roman" pitchFamily="18" charset="0"/>
              </a:rPr>
              <a:t>k=3</a:t>
            </a:r>
            <a:endParaRPr lang="en-US" sz="2000" i="1" dirty="0">
              <a:latin typeface="Times New Roman" pitchFamily="18" charset="0"/>
              <a:cs typeface="Times New Roman" pitchFamily="18" charset="0"/>
            </a:endParaRPr>
          </a:p>
        </p:txBody>
      </p:sp>
      <p:sp>
        <p:nvSpPr>
          <p:cNvPr id="113" name="TextBox 112"/>
          <p:cNvSpPr txBox="1"/>
          <p:nvPr/>
        </p:nvSpPr>
        <p:spPr>
          <a:xfrm>
            <a:off x="179512" y="3374122"/>
            <a:ext cx="1066800" cy="630942"/>
          </a:xfrm>
          <a:prstGeom prst="rect">
            <a:avLst/>
          </a:prstGeom>
          <a:noFill/>
        </p:spPr>
        <p:txBody>
          <a:bodyPr wrap="square" rtlCol="0">
            <a:spAutoFit/>
          </a:bodyPr>
          <a:lstStyle/>
          <a:p>
            <a:r>
              <a:rPr lang="en-US" sz="1400" i="1" dirty="0" smtClean="0">
                <a:latin typeface="Times New Roman" pitchFamily="18" charset="0"/>
                <a:cs typeface="Times New Roman" pitchFamily="18" charset="0"/>
              </a:rPr>
              <a:t>0: friend</a:t>
            </a:r>
          </a:p>
          <a:p>
            <a:r>
              <a:rPr lang="en-US" sz="1400" i="1" dirty="0" smtClean="0">
                <a:latin typeface="Times New Roman" pitchFamily="18" charset="0"/>
                <a:cs typeface="Times New Roman" pitchFamily="18" charset="0"/>
              </a:rPr>
              <a:t>1: family</a:t>
            </a:r>
            <a:endParaRPr lang="en-US" sz="1400" i="1" dirty="0">
              <a:latin typeface="Times New Roman" pitchFamily="18" charset="0"/>
              <a:cs typeface="Times New Roman" pitchFamily="18" charset="0"/>
            </a:endParaRPr>
          </a:p>
        </p:txBody>
      </p:sp>
      <p:sp>
        <p:nvSpPr>
          <p:cNvPr id="115" name="Oval 114"/>
          <p:cNvSpPr/>
          <p:nvPr/>
        </p:nvSpPr>
        <p:spPr>
          <a:xfrm>
            <a:off x="5486400" y="3352800"/>
            <a:ext cx="152400" cy="152400"/>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116" name="Oval 115"/>
          <p:cNvSpPr/>
          <p:nvPr/>
        </p:nvSpPr>
        <p:spPr>
          <a:xfrm>
            <a:off x="6400800" y="3352800"/>
            <a:ext cx="152400" cy="152400"/>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117" name="Oval 116"/>
          <p:cNvSpPr/>
          <p:nvPr/>
        </p:nvSpPr>
        <p:spPr>
          <a:xfrm>
            <a:off x="7239000" y="3352800"/>
            <a:ext cx="152400" cy="152400"/>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118" name="Oval 117"/>
          <p:cNvSpPr/>
          <p:nvPr/>
        </p:nvSpPr>
        <p:spPr>
          <a:xfrm>
            <a:off x="5486400" y="5638800"/>
            <a:ext cx="152400" cy="152400"/>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119" name="Oval 118"/>
          <p:cNvSpPr/>
          <p:nvPr/>
        </p:nvSpPr>
        <p:spPr>
          <a:xfrm>
            <a:off x="6400800" y="5638800"/>
            <a:ext cx="152400" cy="152400"/>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120" name="Oval 119"/>
          <p:cNvSpPr/>
          <p:nvPr/>
        </p:nvSpPr>
        <p:spPr>
          <a:xfrm>
            <a:off x="7239000" y="5638800"/>
            <a:ext cx="152400" cy="152400"/>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cxnSp>
        <p:nvCxnSpPr>
          <p:cNvPr id="121" name="Straight Connector 120"/>
          <p:cNvCxnSpPr>
            <a:stCxn id="91" idx="2"/>
          </p:cNvCxnSpPr>
          <p:nvPr/>
        </p:nvCxnSpPr>
        <p:spPr>
          <a:xfrm rot="10800000" flipV="1">
            <a:off x="685800" y="3429000"/>
            <a:ext cx="1752600" cy="685800"/>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a:stCxn id="91" idx="6"/>
            <a:endCxn id="115" idx="2"/>
          </p:cNvCxnSpPr>
          <p:nvPr/>
        </p:nvCxnSpPr>
        <p:spPr>
          <a:xfrm>
            <a:off x="2590800" y="3429000"/>
            <a:ext cx="2895600" cy="0"/>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123" name="Straight Connector 122"/>
          <p:cNvCxnSpPr>
            <a:stCxn id="118" idx="2"/>
            <a:endCxn id="92" idx="5"/>
          </p:cNvCxnSpPr>
          <p:nvPr/>
        </p:nvCxnSpPr>
        <p:spPr>
          <a:xfrm rot="10800000">
            <a:off x="3101882" y="4092482"/>
            <a:ext cx="2384518" cy="1622518"/>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124" name="Straight Connector 123"/>
          <p:cNvCxnSpPr>
            <a:stCxn id="116" idx="3"/>
            <a:endCxn id="92" idx="6"/>
          </p:cNvCxnSpPr>
          <p:nvPr/>
        </p:nvCxnSpPr>
        <p:spPr>
          <a:xfrm rot="5400000">
            <a:off x="4495800" y="2111282"/>
            <a:ext cx="555718" cy="3298918"/>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125" name="Straight Connector 124"/>
          <p:cNvCxnSpPr>
            <a:stCxn id="119" idx="1"/>
            <a:endCxn id="93" idx="7"/>
          </p:cNvCxnSpPr>
          <p:nvPr/>
        </p:nvCxnSpPr>
        <p:spPr>
          <a:xfrm rot="16200000" flipV="1">
            <a:off x="4000500" y="3238500"/>
            <a:ext cx="762000" cy="4083236"/>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126" name="Straight Connector 125"/>
          <p:cNvCxnSpPr>
            <a:stCxn id="120" idx="1"/>
            <a:endCxn id="117" idx="4"/>
          </p:cNvCxnSpPr>
          <p:nvPr/>
        </p:nvCxnSpPr>
        <p:spPr>
          <a:xfrm rot="5400000" flipH="1" flipV="1">
            <a:off x="6210300" y="4556218"/>
            <a:ext cx="2155918" cy="53882"/>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rot="10800000">
            <a:off x="1751394" y="4991100"/>
            <a:ext cx="1144206" cy="190500"/>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sp>
        <p:nvSpPr>
          <p:cNvPr id="128" name="TextBox 127"/>
          <p:cNvSpPr txBox="1"/>
          <p:nvPr/>
        </p:nvSpPr>
        <p:spPr>
          <a:xfrm>
            <a:off x="1600200" y="3352800"/>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0</a:t>
            </a:r>
            <a:endParaRPr lang="en-US" sz="2000" dirty="0">
              <a:latin typeface="Times New Roman" pitchFamily="18" charset="0"/>
              <a:cs typeface="Times New Roman" pitchFamily="18" charset="0"/>
            </a:endParaRPr>
          </a:p>
        </p:txBody>
      </p:sp>
      <p:sp>
        <p:nvSpPr>
          <p:cNvPr id="129" name="TextBox 128"/>
          <p:cNvSpPr txBox="1"/>
          <p:nvPr/>
        </p:nvSpPr>
        <p:spPr>
          <a:xfrm>
            <a:off x="3733800" y="3124200"/>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1</a:t>
            </a:r>
            <a:endParaRPr lang="en-US" sz="2000" dirty="0">
              <a:latin typeface="Times New Roman" pitchFamily="18" charset="0"/>
              <a:cs typeface="Times New Roman" pitchFamily="18" charset="0"/>
            </a:endParaRPr>
          </a:p>
        </p:txBody>
      </p:sp>
      <p:sp>
        <p:nvSpPr>
          <p:cNvPr id="130" name="TextBox 129"/>
          <p:cNvSpPr txBox="1"/>
          <p:nvPr/>
        </p:nvSpPr>
        <p:spPr>
          <a:xfrm>
            <a:off x="3771896" y="3528956"/>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1</a:t>
            </a:r>
            <a:endParaRPr lang="en-US" sz="2000" dirty="0">
              <a:latin typeface="Times New Roman" pitchFamily="18" charset="0"/>
              <a:cs typeface="Times New Roman" pitchFamily="18" charset="0"/>
            </a:endParaRPr>
          </a:p>
        </p:txBody>
      </p:sp>
      <p:sp>
        <p:nvSpPr>
          <p:cNvPr id="131" name="TextBox 130"/>
          <p:cNvSpPr txBox="1"/>
          <p:nvPr/>
        </p:nvSpPr>
        <p:spPr>
          <a:xfrm>
            <a:off x="3714744" y="421481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0</a:t>
            </a:r>
            <a:endParaRPr lang="en-US" sz="2000" dirty="0">
              <a:latin typeface="Times New Roman" pitchFamily="18" charset="0"/>
              <a:cs typeface="Times New Roman" pitchFamily="18" charset="0"/>
            </a:endParaRPr>
          </a:p>
        </p:txBody>
      </p:sp>
      <p:sp>
        <p:nvSpPr>
          <p:cNvPr id="132" name="TextBox 131"/>
          <p:cNvSpPr txBox="1"/>
          <p:nvPr/>
        </p:nvSpPr>
        <p:spPr>
          <a:xfrm>
            <a:off x="1752600" y="496466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1</a:t>
            </a:r>
            <a:endParaRPr lang="en-US" sz="2000" dirty="0">
              <a:latin typeface="Times New Roman" pitchFamily="18" charset="0"/>
              <a:cs typeface="Times New Roman" pitchFamily="18" charset="0"/>
            </a:endParaRPr>
          </a:p>
        </p:txBody>
      </p:sp>
      <p:sp>
        <p:nvSpPr>
          <p:cNvPr id="133" name="TextBox 132"/>
          <p:cNvSpPr txBox="1"/>
          <p:nvPr/>
        </p:nvSpPr>
        <p:spPr>
          <a:xfrm>
            <a:off x="3733800" y="488846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1</a:t>
            </a:r>
            <a:endParaRPr lang="en-US" sz="2000" dirty="0">
              <a:latin typeface="Times New Roman" pitchFamily="18" charset="0"/>
              <a:cs typeface="Times New Roman" pitchFamily="18" charset="0"/>
            </a:endParaRPr>
          </a:p>
        </p:txBody>
      </p:sp>
      <p:sp>
        <p:nvSpPr>
          <p:cNvPr id="134" name="TextBox 133"/>
          <p:cNvSpPr txBox="1"/>
          <p:nvPr/>
        </p:nvSpPr>
        <p:spPr>
          <a:xfrm>
            <a:off x="7268184" y="412646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0</a:t>
            </a:r>
            <a:endParaRPr lang="en-US" sz="2000" dirty="0">
              <a:latin typeface="Times New Roman" pitchFamily="18" charset="0"/>
              <a:cs typeface="Times New Roman" pitchFamily="18" charset="0"/>
            </a:endParaRPr>
          </a:p>
        </p:txBody>
      </p:sp>
      <p:sp>
        <p:nvSpPr>
          <p:cNvPr id="49" name="Date Placeholder 48"/>
          <p:cNvSpPr>
            <a:spLocks noGrp="1"/>
          </p:cNvSpPr>
          <p:nvPr>
            <p:ph type="dt" sz="half" idx="10"/>
          </p:nvPr>
        </p:nvSpPr>
        <p:spPr/>
        <p:txBody>
          <a:bodyPr/>
          <a:lstStyle/>
          <a:p>
            <a:pPr>
              <a:defRPr/>
            </a:pPr>
            <a:fld id="{AE2F50BF-0943-4517-BC46-FBC70C31BE28}" type="datetime1">
              <a:rPr lang="en-US" altLang="zh-CN" smtClean="0"/>
              <a:pPr>
                <a:defRPr/>
              </a:pPr>
              <a:t>9/1/2011</a:t>
            </a:fld>
            <a:endParaRPr lang="en-US" altLang="zh-CN"/>
          </a:p>
        </p:txBody>
      </p:sp>
      <p:sp>
        <p:nvSpPr>
          <p:cNvPr id="48" name="TextBox 47"/>
          <p:cNvSpPr txBox="1"/>
          <p:nvPr/>
        </p:nvSpPr>
        <p:spPr>
          <a:xfrm>
            <a:off x="7505736" y="2351782"/>
            <a:ext cx="1566858" cy="1077218"/>
          </a:xfrm>
          <a:prstGeom prst="rect">
            <a:avLst/>
          </a:prstGeom>
          <a:noFill/>
          <a:ln>
            <a:solidFill>
              <a:srgbClr val="FFC000"/>
            </a:solidFill>
          </a:ln>
        </p:spPr>
        <p:txBody>
          <a:bodyPr wrap="square" rtlCol="0">
            <a:spAutoFit/>
          </a:bodyPr>
          <a:lstStyle/>
          <a:p>
            <a:pPr algn="l"/>
            <a:r>
              <a:rPr lang="en-US" altLang="zh-CN" sz="1600" b="1" i="1" dirty="0" smtClean="0">
                <a:latin typeface="Times New Roman" pitchFamily="18" charset="0"/>
                <a:cs typeface="Times New Roman" pitchFamily="18" charset="0"/>
              </a:rPr>
              <a:t>Node attributes</a:t>
            </a:r>
          </a:p>
          <a:p>
            <a:pPr algn="l"/>
            <a:r>
              <a:rPr lang="en-US" altLang="zh-CN" sz="1600" b="1" i="1" dirty="0" smtClean="0">
                <a:latin typeface="Times New Roman" pitchFamily="18" charset="0"/>
                <a:cs typeface="Times New Roman" pitchFamily="18" charset="0"/>
              </a:rPr>
              <a:t>Degree</a:t>
            </a:r>
          </a:p>
          <a:p>
            <a:pPr algn="l"/>
            <a:r>
              <a:rPr lang="en-US" altLang="zh-CN" sz="1600" b="1" i="1" dirty="0" smtClean="0">
                <a:latin typeface="Times New Roman" pitchFamily="18" charset="0"/>
                <a:cs typeface="Times New Roman" pitchFamily="18" charset="0"/>
              </a:rPr>
              <a:t>Edge attributes</a:t>
            </a:r>
            <a:endParaRPr lang="zh-CN" altLang="en-US" sz="1600" b="1" i="1" dirty="0">
              <a:latin typeface="Times New Roman" pitchFamily="18" charset="0"/>
              <a:cs typeface="Times New Roman" pitchFamily="18" charset="0"/>
            </a:endParaRPr>
          </a:p>
        </p:txBody>
      </p:sp>
    </p:spTree>
    <p:custDataLst>
      <p:tags r:id="rId1"/>
    </p:custDataLst>
  </p:cSld>
  <p:clrMapOvr>
    <a:masterClrMapping/>
  </p:clrMapOvr>
  <p:transition advTm="47689"/>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110"/>
                                        </p:tgtEl>
                                      </p:cBhvr>
                                    </p:animEffect>
                                    <p:animScale>
                                      <p:cBhvr>
                                        <p:cTn id="7" dur="250" autoRev="1" fill="hold"/>
                                        <p:tgtEl>
                                          <p:spTgt spid="110"/>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3" presetClass="emph" presetSubtype="2" fill="hold" grpId="0" nodeType="clickEffect">
                                  <p:stCondLst>
                                    <p:cond delay="0"/>
                                  </p:stCondLst>
                                  <p:childTnLst>
                                    <p:animClr clrSpc="rgb">
                                      <p:cBhvr override="childStyle">
                                        <p:cTn id="11" dur="2000" fill="hold"/>
                                        <p:tgtEl>
                                          <p:spTgt spid="104"/>
                                        </p:tgtEl>
                                        <p:attrNameLst>
                                          <p:attrName>style.color</p:attrName>
                                        </p:attrNameLst>
                                      </p:cBhvr>
                                      <p:to>
                                        <a:schemeClr val="accent2"/>
                                      </p:to>
                                    </p:animClr>
                                  </p:childTnLst>
                                </p:cTn>
                              </p:par>
                              <p:par>
                                <p:cTn id="12" presetID="3" presetClass="emph" presetSubtype="2" fill="hold" grpId="0" nodeType="withEffect">
                                  <p:stCondLst>
                                    <p:cond delay="0"/>
                                  </p:stCondLst>
                                  <p:childTnLst>
                                    <p:animClr clrSpc="rgb">
                                      <p:cBhvr override="childStyle">
                                        <p:cTn id="13" dur="2000" fill="hold"/>
                                        <p:tgtEl>
                                          <p:spTgt spid="106"/>
                                        </p:tgtEl>
                                        <p:attrNameLst>
                                          <p:attrName>style.color</p:attrName>
                                        </p:attrNameLst>
                                      </p:cBhvr>
                                      <p:to>
                                        <a:schemeClr val="accent2"/>
                                      </p:to>
                                    </p:animClr>
                                  </p:childTnLst>
                                </p:cTn>
                              </p:par>
                              <p:par>
                                <p:cTn id="14" presetID="3" presetClass="emph" presetSubtype="2" fill="hold" grpId="0" nodeType="withEffect">
                                  <p:stCondLst>
                                    <p:cond delay="0"/>
                                  </p:stCondLst>
                                  <p:childTnLst>
                                    <p:animClr clrSpc="rgb">
                                      <p:cBhvr override="childStyle">
                                        <p:cTn id="15" dur="2000" fill="hold"/>
                                        <p:tgtEl>
                                          <p:spTgt spid="131"/>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 grpId="0"/>
      <p:bldP spid="106" grpId="0"/>
      <p:bldP spid="110" grpId="0" animBg="1"/>
      <p:bldP spid="131"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zh-CN" dirty="0" smtClean="0"/>
              <a:t>Avoid Attacks Using Knowledge 3</a:t>
            </a:r>
            <a:endParaRPr lang="zh-CN" altLang="en-US" dirty="0"/>
          </a:p>
        </p:txBody>
      </p:sp>
      <p:sp>
        <p:nvSpPr>
          <p:cNvPr id="89" name="Cloud 88"/>
          <p:cNvSpPr/>
          <p:nvPr/>
        </p:nvSpPr>
        <p:spPr>
          <a:xfrm>
            <a:off x="304800" y="3962400"/>
            <a:ext cx="1447800" cy="2057400"/>
          </a:xfrm>
          <a:prstGeom prst="clou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i="1" dirty="0" smtClean="0">
                <a:solidFill>
                  <a:schemeClr val="tx1"/>
                </a:solidFill>
                <a:latin typeface="Times New Roman" pitchFamily="18" charset="0"/>
                <a:cs typeface="Times New Roman" pitchFamily="18" charset="0"/>
              </a:rPr>
              <a:t>… …</a:t>
            </a:r>
            <a:endParaRPr lang="en-US" sz="2000" i="1" dirty="0">
              <a:solidFill>
                <a:schemeClr val="tx1"/>
              </a:solidFill>
              <a:latin typeface="Times New Roman" pitchFamily="18" charset="0"/>
              <a:cs typeface="Times New Roman" pitchFamily="18" charset="0"/>
            </a:endParaRPr>
          </a:p>
        </p:txBody>
      </p:sp>
      <p:sp>
        <p:nvSpPr>
          <p:cNvPr id="90" name="Oval 89"/>
          <p:cNvSpPr/>
          <p:nvPr/>
        </p:nvSpPr>
        <p:spPr>
          <a:xfrm>
            <a:off x="2057400" y="4038600"/>
            <a:ext cx="152400" cy="1524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91" name="Oval 90"/>
          <p:cNvSpPr/>
          <p:nvPr/>
        </p:nvSpPr>
        <p:spPr>
          <a:xfrm>
            <a:off x="2438400" y="3352800"/>
            <a:ext cx="152400" cy="1524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92" name="Oval 91"/>
          <p:cNvSpPr/>
          <p:nvPr/>
        </p:nvSpPr>
        <p:spPr>
          <a:xfrm>
            <a:off x="2971800" y="3962400"/>
            <a:ext cx="152400" cy="1524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93" name="Oval 92"/>
          <p:cNvSpPr/>
          <p:nvPr/>
        </p:nvSpPr>
        <p:spPr>
          <a:xfrm>
            <a:off x="2209800" y="4876800"/>
            <a:ext cx="152400" cy="152400"/>
          </a:xfrm>
          <a:prstGeom prst="ellips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94" name="Oval 93"/>
          <p:cNvSpPr/>
          <p:nvPr/>
        </p:nvSpPr>
        <p:spPr>
          <a:xfrm>
            <a:off x="3124200" y="5638800"/>
            <a:ext cx="152400" cy="152400"/>
          </a:xfrm>
          <a:prstGeom prst="ellips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96" name="Oval 95"/>
          <p:cNvSpPr/>
          <p:nvPr/>
        </p:nvSpPr>
        <p:spPr>
          <a:xfrm>
            <a:off x="2895600" y="5105400"/>
            <a:ext cx="152400" cy="152400"/>
          </a:xfrm>
          <a:prstGeom prst="ellips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cxnSp>
        <p:nvCxnSpPr>
          <p:cNvPr id="97" name="Straight Connector 96"/>
          <p:cNvCxnSpPr>
            <a:endCxn id="90" idx="2"/>
          </p:cNvCxnSpPr>
          <p:nvPr/>
        </p:nvCxnSpPr>
        <p:spPr>
          <a:xfrm flipV="1">
            <a:off x="1676400" y="4114800"/>
            <a:ext cx="381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8" name="Straight Connector 97"/>
          <p:cNvCxnSpPr>
            <a:stCxn id="90" idx="4"/>
            <a:endCxn id="93" idx="0"/>
          </p:cNvCxnSpPr>
          <p:nvPr/>
        </p:nvCxnSpPr>
        <p:spPr>
          <a:xfrm rot="16200000" flipH="1">
            <a:off x="1866900" y="4457700"/>
            <a:ext cx="6858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9" name="Straight Connector 98"/>
          <p:cNvCxnSpPr>
            <a:stCxn id="96" idx="0"/>
            <a:endCxn id="90" idx="5"/>
          </p:cNvCxnSpPr>
          <p:nvPr/>
        </p:nvCxnSpPr>
        <p:spPr>
          <a:xfrm rot="16200000" flipV="1">
            <a:off x="2111282" y="4244882"/>
            <a:ext cx="936718" cy="78431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1" name="Straight Connector 100"/>
          <p:cNvCxnSpPr>
            <a:endCxn id="94" idx="2"/>
          </p:cNvCxnSpPr>
          <p:nvPr/>
        </p:nvCxnSpPr>
        <p:spPr>
          <a:xfrm>
            <a:off x="1600200" y="5334000"/>
            <a:ext cx="1524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2" name="Straight Connector 101"/>
          <p:cNvCxnSpPr>
            <a:stCxn id="92" idx="4"/>
            <a:endCxn id="94" idx="0"/>
          </p:cNvCxnSpPr>
          <p:nvPr/>
        </p:nvCxnSpPr>
        <p:spPr>
          <a:xfrm rot="16200000" flipH="1">
            <a:off x="2362200" y="4800600"/>
            <a:ext cx="1524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3" name="Straight Connector 102"/>
          <p:cNvCxnSpPr>
            <a:stCxn id="91" idx="2"/>
          </p:cNvCxnSpPr>
          <p:nvPr/>
        </p:nvCxnSpPr>
        <p:spPr>
          <a:xfrm rot="10800000" flipV="1">
            <a:off x="1600200" y="3429000"/>
            <a:ext cx="838200" cy="685800"/>
          </a:xfrm>
          <a:prstGeom prst="line">
            <a:avLst/>
          </a:prstGeom>
        </p:spPr>
        <p:style>
          <a:lnRef idx="1">
            <a:schemeClr val="accent1"/>
          </a:lnRef>
          <a:fillRef idx="0">
            <a:schemeClr val="accent1"/>
          </a:fillRef>
          <a:effectRef idx="0">
            <a:schemeClr val="accent1"/>
          </a:effectRef>
          <a:fontRef idx="minor">
            <a:schemeClr val="tx1"/>
          </a:fontRef>
        </p:style>
      </p:cxnSp>
      <p:sp>
        <p:nvSpPr>
          <p:cNvPr id="104" name="TextBox 103"/>
          <p:cNvSpPr txBox="1"/>
          <p:nvPr/>
        </p:nvSpPr>
        <p:spPr>
          <a:xfrm>
            <a:off x="1524000" y="3669268"/>
            <a:ext cx="88776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{0,1}</a:t>
            </a:r>
            <a:endParaRPr lang="en-US" sz="2000" dirty="0">
              <a:latin typeface="Times New Roman" pitchFamily="18" charset="0"/>
              <a:cs typeface="Times New Roman" pitchFamily="18" charset="0"/>
            </a:endParaRPr>
          </a:p>
        </p:txBody>
      </p:sp>
      <p:sp>
        <p:nvSpPr>
          <p:cNvPr id="105" name="TextBox 104"/>
          <p:cNvSpPr txBox="1"/>
          <p:nvPr/>
        </p:nvSpPr>
        <p:spPr>
          <a:xfrm>
            <a:off x="1664825" y="396731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0</a:t>
            </a:r>
            <a:endParaRPr lang="en-US" sz="2000" dirty="0">
              <a:latin typeface="Times New Roman" pitchFamily="18" charset="0"/>
              <a:cs typeface="Times New Roman" pitchFamily="18" charset="0"/>
            </a:endParaRPr>
          </a:p>
        </p:txBody>
      </p:sp>
      <p:sp>
        <p:nvSpPr>
          <p:cNvPr id="107" name="TextBox 106"/>
          <p:cNvSpPr txBox="1"/>
          <p:nvPr/>
        </p:nvSpPr>
        <p:spPr>
          <a:xfrm>
            <a:off x="2438400" y="420266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1</a:t>
            </a:r>
            <a:endParaRPr lang="en-US" sz="2000" dirty="0">
              <a:latin typeface="Times New Roman" pitchFamily="18" charset="0"/>
              <a:cs typeface="Times New Roman" pitchFamily="18" charset="0"/>
            </a:endParaRPr>
          </a:p>
        </p:txBody>
      </p:sp>
      <p:sp>
        <p:nvSpPr>
          <p:cNvPr id="108" name="TextBox 107"/>
          <p:cNvSpPr txBox="1"/>
          <p:nvPr/>
        </p:nvSpPr>
        <p:spPr>
          <a:xfrm>
            <a:off x="2286000" y="519326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1</a:t>
            </a:r>
            <a:endParaRPr lang="en-US" sz="2000" dirty="0">
              <a:latin typeface="Times New Roman" pitchFamily="18" charset="0"/>
              <a:cs typeface="Times New Roman" pitchFamily="18" charset="0"/>
            </a:endParaRPr>
          </a:p>
        </p:txBody>
      </p:sp>
      <p:sp>
        <p:nvSpPr>
          <p:cNvPr id="109" name="TextBox 108"/>
          <p:cNvSpPr txBox="1"/>
          <p:nvPr/>
        </p:nvSpPr>
        <p:spPr>
          <a:xfrm>
            <a:off x="3124200" y="4648200"/>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0</a:t>
            </a:r>
            <a:endParaRPr lang="en-US" sz="2000" dirty="0">
              <a:latin typeface="Times New Roman" pitchFamily="18" charset="0"/>
              <a:cs typeface="Times New Roman" pitchFamily="18" charset="0"/>
            </a:endParaRPr>
          </a:p>
        </p:txBody>
      </p:sp>
      <p:sp>
        <p:nvSpPr>
          <p:cNvPr id="110" name="Freeform 109"/>
          <p:cNvSpPr/>
          <p:nvPr/>
        </p:nvSpPr>
        <p:spPr>
          <a:xfrm>
            <a:off x="1886673" y="3186897"/>
            <a:ext cx="1689904" cy="1246207"/>
          </a:xfrm>
          <a:custGeom>
            <a:avLst/>
            <a:gdLst>
              <a:gd name="connsiteX0" fmla="*/ 671332 w 1689904"/>
              <a:gd name="connsiteY0" fmla="*/ 7716 h 1246207"/>
              <a:gd name="connsiteX1" fmla="*/ 544011 w 1689904"/>
              <a:gd name="connsiteY1" fmla="*/ 54014 h 1246207"/>
              <a:gd name="connsiteX2" fmla="*/ 486137 w 1689904"/>
              <a:gd name="connsiteY2" fmla="*/ 77164 h 1246207"/>
              <a:gd name="connsiteX3" fmla="*/ 451413 w 1689904"/>
              <a:gd name="connsiteY3" fmla="*/ 111888 h 1246207"/>
              <a:gd name="connsiteX4" fmla="*/ 381965 w 1689904"/>
              <a:gd name="connsiteY4" fmla="*/ 158187 h 1246207"/>
              <a:gd name="connsiteX5" fmla="*/ 347241 w 1689904"/>
              <a:gd name="connsiteY5" fmla="*/ 181336 h 1246207"/>
              <a:gd name="connsiteX6" fmla="*/ 254643 w 1689904"/>
              <a:gd name="connsiteY6" fmla="*/ 204485 h 1246207"/>
              <a:gd name="connsiteX7" fmla="*/ 208345 w 1689904"/>
              <a:gd name="connsiteY7" fmla="*/ 273933 h 1246207"/>
              <a:gd name="connsiteX8" fmla="*/ 185195 w 1689904"/>
              <a:gd name="connsiteY8" fmla="*/ 308657 h 1246207"/>
              <a:gd name="connsiteX9" fmla="*/ 173621 w 1689904"/>
              <a:gd name="connsiteY9" fmla="*/ 343381 h 1246207"/>
              <a:gd name="connsiteX10" fmla="*/ 150471 w 1689904"/>
              <a:gd name="connsiteY10" fmla="*/ 470703 h 1246207"/>
              <a:gd name="connsiteX11" fmla="*/ 115747 w 1689904"/>
              <a:gd name="connsiteY11" fmla="*/ 505427 h 1246207"/>
              <a:gd name="connsiteX12" fmla="*/ 57874 w 1689904"/>
              <a:gd name="connsiteY12" fmla="*/ 598025 h 1246207"/>
              <a:gd name="connsiteX13" fmla="*/ 34724 w 1689904"/>
              <a:gd name="connsiteY13" fmla="*/ 621174 h 1246207"/>
              <a:gd name="connsiteX14" fmla="*/ 23150 w 1689904"/>
              <a:gd name="connsiteY14" fmla="*/ 725346 h 1246207"/>
              <a:gd name="connsiteX15" fmla="*/ 11575 w 1689904"/>
              <a:gd name="connsiteY15" fmla="*/ 817944 h 1246207"/>
              <a:gd name="connsiteX16" fmla="*/ 0 w 1689904"/>
              <a:gd name="connsiteY16" fmla="*/ 852668 h 1246207"/>
              <a:gd name="connsiteX17" fmla="*/ 23150 w 1689904"/>
              <a:gd name="connsiteY17" fmla="*/ 1165184 h 1246207"/>
              <a:gd name="connsiteX18" fmla="*/ 46299 w 1689904"/>
              <a:gd name="connsiteY18" fmla="*/ 1199908 h 1246207"/>
              <a:gd name="connsiteX19" fmla="*/ 92598 w 1689904"/>
              <a:gd name="connsiteY19" fmla="*/ 1246207 h 1246207"/>
              <a:gd name="connsiteX20" fmla="*/ 266218 w 1689904"/>
              <a:gd name="connsiteY20" fmla="*/ 1223057 h 1246207"/>
              <a:gd name="connsiteX21" fmla="*/ 416689 w 1689904"/>
              <a:gd name="connsiteY21" fmla="*/ 1211483 h 1246207"/>
              <a:gd name="connsiteX22" fmla="*/ 509286 w 1689904"/>
              <a:gd name="connsiteY22" fmla="*/ 1130460 h 1246207"/>
              <a:gd name="connsiteX23" fmla="*/ 532436 w 1689904"/>
              <a:gd name="connsiteY23" fmla="*/ 1107311 h 1246207"/>
              <a:gd name="connsiteX24" fmla="*/ 555585 w 1689904"/>
              <a:gd name="connsiteY24" fmla="*/ 1072587 h 1246207"/>
              <a:gd name="connsiteX25" fmla="*/ 648183 w 1689904"/>
              <a:gd name="connsiteY25" fmla="*/ 1049437 h 1246207"/>
              <a:gd name="connsiteX26" fmla="*/ 1342664 w 1689904"/>
              <a:gd name="connsiteY26" fmla="*/ 1037862 h 1246207"/>
              <a:gd name="connsiteX27" fmla="*/ 1388962 w 1689904"/>
              <a:gd name="connsiteY27" fmla="*/ 1026288 h 1246207"/>
              <a:gd name="connsiteX28" fmla="*/ 1574157 w 1689904"/>
              <a:gd name="connsiteY28" fmla="*/ 1014713 h 1246207"/>
              <a:gd name="connsiteX29" fmla="*/ 1678330 w 1689904"/>
              <a:gd name="connsiteY29" fmla="*/ 979989 h 1246207"/>
              <a:gd name="connsiteX30" fmla="*/ 1689904 w 1689904"/>
              <a:gd name="connsiteY30" fmla="*/ 945265 h 1246207"/>
              <a:gd name="connsiteX31" fmla="*/ 1655180 w 1689904"/>
              <a:gd name="connsiteY31" fmla="*/ 806369 h 1246207"/>
              <a:gd name="connsiteX32" fmla="*/ 1632031 w 1689904"/>
              <a:gd name="connsiteY32" fmla="*/ 644323 h 1246207"/>
              <a:gd name="connsiteX33" fmla="*/ 1620456 w 1689904"/>
              <a:gd name="connsiteY33" fmla="*/ 586450 h 1246207"/>
              <a:gd name="connsiteX34" fmla="*/ 1562583 w 1689904"/>
              <a:gd name="connsiteY34" fmla="*/ 493852 h 1246207"/>
              <a:gd name="connsiteX35" fmla="*/ 1493135 w 1689904"/>
              <a:gd name="connsiteY35" fmla="*/ 378106 h 1246207"/>
              <a:gd name="connsiteX36" fmla="*/ 1469985 w 1689904"/>
              <a:gd name="connsiteY36" fmla="*/ 331807 h 1246207"/>
              <a:gd name="connsiteX37" fmla="*/ 1435261 w 1689904"/>
              <a:gd name="connsiteY37" fmla="*/ 308657 h 1246207"/>
              <a:gd name="connsiteX38" fmla="*/ 1377388 w 1689904"/>
              <a:gd name="connsiteY38" fmla="*/ 250784 h 1246207"/>
              <a:gd name="connsiteX39" fmla="*/ 1331089 w 1689904"/>
              <a:gd name="connsiteY39" fmla="*/ 204485 h 1246207"/>
              <a:gd name="connsiteX40" fmla="*/ 1284790 w 1689904"/>
              <a:gd name="connsiteY40" fmla="*/ 169761 h 1246207"/>
              <a:gd name="connsiteX41" fmla="*/ 1250066 w 1689904"/>
              <a:gd name="connsiteY41" fmla="*/ 135037 h 1246207"/>
              <a:gd name="connsiteX42" fmla="*/ 1192193 w 1689904"/>
              <a:gd name="connsiteY42" fmla="*/ 100313 h 1246207"/>
              <a:gd name="connsiteX43" fmla="*/ 1122745 w 1689904"/>
              <a:gd name="connsiteY43" fmla="*/ 77164 h 1246207"/>
              <a:gd name="connsiteX44" fmla="*/ 1099595 w 1689904"/>
              <a:gd name="connsiteY44" fmla="*/ 42440 h 1246207"/>
              <a:gd name="connsiteX45" fmla="*/ 972274 w 1689904"/>
              <a:gd name="connsiteY45" fmla="*/ 7716 h 1246207"/>
              <a:gd name="connsiteX46" fmla="*/ 671332 w 1689904"/>
              <a:gd name="connsiteY46" fmla="*/ 7716 h 1246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1689904" h="1246207">
                <a:moveTo>
                  <a:pt x="671332" y="7716"/>
                </a:moveTo>
                <a:cubicBezTo>
                  <a:pt x="599955" y="15432"/>
                  <a:pt x="586295" y="38158"/>
                  <a:pt x="544011" y="54014"/>
                </a:cubicBezTo>
                <a:cubicBezTo>
                  <a:pt x="524556" y="61309"/>
                  <a:pt x="503756" y="66152"/>
                  <a:pt x="486137" y="77164"/>
                </a:cubicBezTo>
                <a:cubicBezTo>
                  <a:pt x="472256" y="85840"/>
                  <a:pt x="464334" y="101838"/>
                  <a:pt x="451413" y="111888"/>
                </a:cubicBezTo>
                <a:cubicBezTo>
                  <a:pt x="429452" y="128969"/>
                  <a:pt x="405114" y="142754"/>
                  <a:pt x="381965" y="158187"/>
                </a:cubicBezTo>
                <a:cubicBezTo>
                  <a:pt x="370390" y="165903"/>
                  <a:pt x="360882" y="178608"/>
                  <a:pt x="347241" y="181336"/>
                </a:cubicBezTo>
                <a:cubicBezTo>
                  <a:pt x="277404" y="195304"/>
                  <a:pt x="308032" y="186690"/>
                  <a:pt x="254643" y="204485"/>
                </a:cubicBezTo>
                <a:lnTo>
                  <a:pt x="208345" y="273933"/>
                </a:lnTo>
                <a:lnTo>
                  <a:pt x="185195" y="308657"/>
                </a:lnTo>
                <a:cubicBezTo>
                  <a:pt x="181337" y="320232"/>
                  <a:pt x="175803" y="331377"/>
                  <a:pt x="173621" y="343381"/>
                </a:cubicBezTo>
                <a:cubicBezTo>
                  <a:pt x="172823" y="347769"/>
                  <a:pt x="167062" y="445816"/>
                  <a:pt x="150471" y="470703"/>
                </a:cubicBezTo>
                <a:cubicBezTo>
                  <a:pt x="141391" y="484323"/>
                  <a:pt x="126226" y="492852"/>
                  <a:pt x="115747" y="505427"/>
                </a:cubicBezTo>
                <a:cubicBezTo>
                  <a:pt x="99033" y="525484"/>
                  <a:pt x="69167" y="582215"/>
                  <a:pt x="57874" y="598025"/>
                </a:cubicBezTo>
                <a:cubicBezTo>
                  <a:pt x="51531" y="606905"/>
                  <a:pt x="42441" y="613458"/>
                  <a:pt x="34724" y="621174"/>
                </a:cubicBezTo>
                <a:cubicBezTo>
                  <a:pt x="7717" y="702197"/>
                  <a:pt x="3858" y="667473"/>
                  <a:pt x="23150" y="725346"/>
                </a:cubicBezTo>
                <a:cubicBezTo>
                  <a:pt x="19292" y="756212"/>
                  <a:pt x="17140" y="787340"/>
                  <a:pt x="11575" y="817944"/>
                </a:cubicBezTo>
                <a:cubicBezTo>
                  <a:pt x="9392" y="829948"/>
                  <a:pt x="0" y="840467"/>
                  <a:pt x="0" y="852668"/>
                </a:cubicBezTo>
                <a:cubicBezTo>
                  <a:pt x="0" y="856073"/>
                  <a:pt x="18505" y="1141959"/>
                  <a:pt x="23150" y="1165184"/>
                </a:cubicBezTo>
                <a:cubicBezTo>
                  <a:pt x="25878" y="1178825"/>
                  <a:pt x="37246" y="1189346"/>
                  <a:pt x="46299" y="1199908"/>
                </a:cubicBezTo>
                <a:cubicBezTo>
                  <a:pt x="60503" y="1216479"/>
                  <a:pt x="92598" y="1246207"/>
                  <a:pt x="92598" y="1246207"/>
                </a:cubicBezTo>
                <a:cubicBezTo>
                  <a:pt x="138811" y="1239605"/>
                  <a:pt x="221348" y="1227330"/>
                  <a:pt x="266218" y="1223057"/>
                </a:cubicBezTo>
                <a:cubicBezTo>
                  <a:pt x="316297" y="1218288"/>
                  <a:pt x="366532" y="1215341"/>
                  <a:pt x="416689" y="1211483"/>
                </a:cubicBezTo>
                <a:cubicBezTo>
                  <a:pt x="559457" y="1068713"/>
                  <a:pt x="413590" y="1207015"/>
                  <a:pt x="509286" y="1130460"/>
                </a:cubicBezTo>
                <a:cubicBezTo>
                  <a:pt x="517808" y="1123643"/>
                  <a:pt x="525619" y="1115832"/>
                  <a:pt x="532436" y="1107311"/>
                </a:cubicBezTo>
                <a:cubicBezTo>
                  <a:pt x="541126" y="1096448"/>
                  <a:pt x="544722" y="1081277"/>
                  <a:pt x="555585" y="1072587"/>
                </a:cubicBezTo>
                <a:cubicBezTo>
                  <a:pt x="567056" y="1063410"/>
                  <a:pt x="645934" y="1049506"/>
                  <a:pt x="648183" y="1049437"/>
                </a:cubicBezTo>
                <a:cubicBezTo>
                  <a:pt x="879599" y="1042316"/>
                  <a:pt x="1111170" y="1041720"/>
                  <a:pt x="1342664" y="1037862"/>
                </a:cubicBezTo>
                <a:cubicBezTo>
                  <a:pt x="1358097" y="1034004"/>
                  <a:pt x="1373133" y="1027871"/>
                  <a:pt x="1388962" y="1026288"/>
                </a:cubicBezTo>
                <a:cubicBezTo>
                  <a:pt x="1450507" y="1020134"/>
                  <a:pt x="1513082" y="1024485"/>
                  <a:pt x="1574157" y="1014713"/>
                </a:cubicBezTo>
                <a:cubicBezTo>
                  <a:pt x="1610300" y="1008930"/>
                  <a:pt x="1678330" y="979989"/>
                  <a:pt x="1678330" y="979989"/>
                </a:cubicBezTo>
                <a:cubicBezTo>
                  <a:pt x="1682188" y="968414"/>
                  <a:pt x="1689904" y="957466"/>
                  <a:pt x="1689904" y="945265"/>
                </a:cubicBezTo>
                <a:cubicBezTo>
                  <a:pt x="1689904" y="898502"/>
                  <a:pt x="1669547" y="849468"/>
                  <a:pt x="1655180" y="806369"/>
                </a:cubicBezTo>
                <a:cubicBezTo>
                  <a:pt x="1647464" y="752354"/>
                  <a:pt x="1642732" y="697827"/>
                  <a:pt x="1632031" y="644323"/>
                </a:cubicBezTo>
                <a:cubicBezTo>
                  <a:pt x="1628173" y="625032"/>
                  <a:pt x="1626677" y="605114"/>
                  <a:pt x="1620456" y="586450"/>
                </a:cubicBezTo>
                <a:cubicBezTo>
                  <a:pt x="1604475" y="538508"/>
                  <a:pt x="1590000" y="536500"/>
                  <a:pt x="1562583" y="493852"/>
                </a:cubicBezTo>
                <a:cubicBezTo>
                  <a:pt x="1538252" y="456004"/>
                  <a:pt x="1513257" y="418350"/>
                  <a:pt x="1493135" y="378106"/>
                </a:cubicBezTo>
                <a:cubicBezTo>
                  <a:pt x="1485418" y="362673"/>
                  <a:pt x="1481031" y="345062"/>
                  <a:pt x="1469985" y="331807"/>
                </a:cubicBezTo>
                <a:cubicBezTo>
                  <a:pt x="1461079" y="321120"/>
                  <a:pt x="1446836" y="316374"/>
                  <a:pt x="1435261" y="308657"/>
                </a:cubicBezTo>
                <a:cubicBezTo>
                  <a:pt x="1390678" y="241781"/>
                  <a:pt x="1437405" y="302227"/>
                  <a:pt x="1377388" y="250784"/>
                </a:cubicBezTo>
                <a:cubicBezTo>
                  <a:pt x="1360817" y="236580"/>
                  <a:pt x="1348549" y="217580"/>
                  <a:pt x="1331089" y="204485"/>
                </a:cubicBezTo>
                <a:cubicBezTo>
                  <a:pt x="1315656" y="192910"/>
                  <a:pt x="1299437" y="182316"/>
                  <a:pt x="1284790" y="169761"/>
                </a:cubicBezTo>
                <a:cubicBezTo>
                  <a:pt x="1272362" y="159108"/>
                  <a:pt x="1263161" y="144858"/>
                  <a:pt x="1250066" y="135037"/>
                </a:cubicBezTo>
                <a:cubicBezTo>
                  <a:pt x="1232068" y="121539"/>
                  <a:pt x="1212674" y="109622"/>
                  <a:pt x="1192193" y="100313"/>
                </a:cubicBezTo>
                <a:cubicBezTo>
                  <a:pt x="1169979" y="90216"/>
                  <a:pt x="1122745" y="77164"/>
                  <a:pt x="1122745" y="77164"/>
                </a:cubicBezTo>
                <a:cubicBezTo>
                  <a:pt x="1115028" y="65589"/>
                  <a:pt x="1109432" y="52277"/>
                  <a:pt x="1099595" y="42440"/>
                </a:cubicBezTo>
                <a:cubicBezTo>
                  <a:pt x="1064526" y="7371"/>
                  <a:pt x="1021575" y="9085"/>
                  <a:pt x="972274" y="7716"/>
                </a:cubicBezTo>
                <a:cubicBezTo>
                  <a:pt x="864285" y="4716"/>
                  <a:pt x="742709" y="0"/>
                  <a:pt x="671332" y="7716"/>
                </a:cubicBezTo>
                <a:close/>
              </a:path>
            </a:pathLst>
          </a:custGeom>
          <a:noFill/>
          <a:ln>
            <a:solidFill>
              <a:schemeClr val="tx2">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latin typeface="Times New Roman" pitchFamily="18" charset="0"/>
              <a:cs typeface="Times New Roman" pitchFamily="18" charset="0"/>
            </a:endParaRPr>
          </a:p>
        </p:txBody>
      </p:sp>
      <p:sp>
        <p:nvSpPr>
          <p:cNvPr id="111" name="Freeform 110"/>
          <p:cNvSpPr/>
          <p:nvPr/>
        </p:nvSpPr>
        <p:spPr>
          <a:xfrm>
            <a:off x="2002420" y="4734046"/>
            <a:ext cx="1603684" cy="1273215"/>
          </a:xfrm>
          <a:custGeom>
            <a:avLst/>
            <a:gdLst>
              <a:gd name="connsiteX0" fmla="*/ 1423686 w 1603684"/>
              <a:gd name="connsiteY0" fmla="*/ 347240 h 1273215"/>
              <a:gd name="connsiteX1" fmla="*/ 1238491 w 1603684"/>
              <a:gd name="connsiteY1" fmla="*/ 219919 h 1273215"/>
              <a:gd name="connsiteX2" fmla="*/ 1145894 w 1603684"/>
              <a:gd name="connsiteY2" fmla="*/ 150470 h 1273215"/>
              <a:gd name="connsiteX3" fmla="*/ 1030147 w 1603684"/>
              <a:gd name="connsiteY3" fmla="*/ 92597 h 1273215"/>
              <a:gd name="connsiteX4" fmla="*/ 937550 w 1603684"/>
              <a:gd name="connsiteY4" fmla="*/ 46298 h 1273215"/>
              <a:gd name="connsiteX5" fmla="*/ 914400 w 1603684"/>
              <a:gd name="connsiteY5" fmla="*/ 23149 h 1273215"/>
              <a:gd name="connsiteX6" fmla="*/ 844952 w 1603684"/>
              <a:gd name="connsiteY6" fmla="*/ 0 h 1273215"/>
              <a:gd name="connsiteX7" fmla="*/ 254643 w 1603684"/>
              <a:gd name="connsiteY7" fmla="*/ 23149 h 1273215"/>
              <a:gd name="connsiteX8" fmla="*/ 162046 w 1603684"/>
              <a:gd name="connsiteY8" fmla="*/ 57873 h 1273215"/>
              <a:gd name="connsiteX9" fmla="*/ 127322 w 1603684"/>
              <a:gd name="connsiteY9" fmla="*/ 69448 h 1273215"/>
              <a:gd name="connsiteX10" fmla="*/ 81023 w 1603684"/>
              <a:gd name="connsiteY10" fmla="*/ 127321 h 1273215"/>
              <a:gd name="connsiteX11" fmla="*/ 69448 w 1603684"/>
              <a:gd name="connsiteY11" fmla="*/ 162045 h 1273215"/>
              <a:gd name="connsiteX12" fmla="*/ 46299 w 1603684"/>
              <a:gd name="connsiteY12" fmla="*/ 208344 h 1273215"/>
              <a:gd name="connsiteX13" fmla="*/ 34724 w 1603684"/>
              <a:gd name="connsiteY13" fmla="*/ 254643 h 1273215"/>
              <a:gd name="connsiteX14" fmla="*/ 11575 w 1603684"/>
              <a:gd name="connsiteY14" fmla="*/ 289367 h 1273215"/>
              <a:gd name="connsiteX15" fmla="*/ 0 w 1603684"/>
              <a:gd name="connsiteY15" fmla="*/ 324091 h 1273215"/>
              <a:gd name="connsiteX16" fmla="*/ 11575 w 1603684"/>
              <a:gd name="connsiteY16" fmla="*/ 555584 h 1273215"/>
              <a:gd name="connsiteX17" fmla="*/ 34724 w 1603684"/>
              <a:gd name="connsiteY17" fmla="*/ 590308 h 1273215"/>
              <a:gd name="connsiteX18" fmla="*/ 92598 w 1603684"/>
              <a:gd name="connsiteY18" fmla="*/ 636607 h 1273215"/>
              <a:gd name="connsiteX19" fmla="*/ 162046 w 1603684"/>
              <a:gd name="connsiteY19" fmla="*/ 659757 h 1273215"/>
              <a:gd name="connsiteX20" fmla="*/ 266218 w 1603684"/>
              <a:gd name="connsiteY20" fmla="*/ 752354 h 1273215"/>
              <a:gd name="connsiteX21" fmla="*/ 312517 w 1603684"/>
              <a:gd name="connsiteY21" fmla="*/ 798653 h 1273215"/>
              <a:gd name="connsiteX22" fmla="*/ 358815 w 1603684"/>
              <a:gd name="connsiteY22" fmla="*/ 833377 h 1273215"/>
              <a:gd name="connsiteX23" fmla="*/ 428264 w 1603684"/>
              <a:gd name="connsiteY23" fmla="*/ 914400 h 1273215"/>
              <a:gd name="connsiteX24" fmla="*/ 486137 w 1603684"/>
              <a:gd name="connsiteY24" fmla="*/ 960698 h 1273215"/>
              <a:gd name="connsiteX25" fmla="*/ 567160 w 1603684"/>
              <a:gd name="connsiteY25" fmla="*/ 1030146 h 1273215"/>
              <a:gd name="connsiteX26" fmla="*/ 659757 w 1603684"/>
              <a:gd name="connsiteY26" fmla="*/ 1122744 h 1273215"/>
              <a:gd name="connsiteX27" fmla="*/ 682907 w 1603684"/>
              <a:gd name="connsiteY27" fmla="*/ 1169043 h 1273215"/>
              <a:gd name="connsiteX28" fmla="*/ 717631 w 1603684"/>
              <a:gd name="connsiteY28" fmla="*/ 1192192 h 1273215"/>
              <a:gd name="connsiteX29" fmla="*/ 810228 w 1603684"/>
              <a:gd name="connsiteY29" fmla="*/ 1261640 h 1273215"/>
              <a:gd name="connsiteX30" fmla="*/ 844952 w 1603684"/>
              <a:gd name="connsiteY30" fmla="*/ 1273215 h 1273215"/>
              <a:gd name="connsiteX31" fmla="*/ 1145894 w 1603684"/>
              <a:gd name="connsiteY31" fmla="*/ 1261640 h 1273215"/>
              <a:gd name="connsiteX32" fmla="*/ 1296365 w 1603684"/>
              <a:gd name="connsiteY32" fmla="*/ 1250065 h 1273215"/>
              <a:gd name="connsiteX33" fmla="*/ 1435261 w 1603684"/>
              <a:gd name="connsiteY33" fmla="*/ 1157468 h 1273215"/>
              <a:gd name="connsiteX34" fmla="*/ 1504709 w 1603684"/>
              <a:gd name="connsiteY34" fmla="*/ 1088020 h 1273215"/>
              <a:gd name="connsiteX35" fmla="*/ 1562583 w 1603684"/>
              <a:gd name="connsiteY35" fmla="*/ 995422 h 1273215"/>
              <a:gd name="connsiteX36" fmla="*/ 1585732 w 1603684"/>
              <a:gd name="connsiteY36" fmla="*/ 960698 h 1273215"/>
              <a:gd name="connsiteX37" fmla="*/ 1574157 w 1603684"/>
              <a:gd name="connsiteY37" fmla="*/ 590308 h 1273215"/>
              <a:gd name="connsiteX38" fmla="*/ 1527858 w 1603684"/>
              <a:gd name="connsiteY38" fmla="*/ 520860 h 1273215"/>
              <a:gd name="connsiteX39" fmla="*/ 1481560 w 1603684"/>
              <a:gd name="connsiteY39" fmla="*/ 451412 h 1273215"/>
              <a:gd name="connsiteX40" fmla="*/ 1458410 w 1603684"/>
              <a:gd name="connsiteY40" fmla="*/ 358815 h 1273215"/>
              <a:gd name="connsiteX41" fmla="*/ 1423686 w 1603684"/>
              <a:gd name="connsiteY41" fmla="*/ 347240 h 12732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603684" h="1273215">
                <a:moveTo>
                  <a:pt x="1423686" y="347240"/>
                </a:moveTo>
                <a:cubicBezTo>
                  <a:pt x="1387033" y="324091"/>
                  <a:pt x="1291461" y="272892"/>
                  <a:pt x="1238491" y="219919"/>
                </a:cubicBezTo>
                <a:cubicBezTo>
                  <a:pt x="1205936" y="187363"/>
                  <a:pt x="1198247" y="176646"/>
                  <a:pt x="1145894" y="150470"/>
                </a:cubicBezTo>
                <a:cubicBezTo>
                  <a:pt x="1107312" y="131179"/>
                  <a:pt x="1066039" y="116524"/>
                  <a:pt x="1030147" y="92597"/>
                </a:cubicBezTo>
                <a:cubicBezTo>
                  <a:pt x="978135" y="57923"/>
                  <a:pt x="1008339" y="74615"/>
                  <a:pt x="937550" y="46298"/>
                </a:cubicBezTo>
                <a:cubicBezTo>
                  <a:pt x="929833" y="38582"/>
                  <a:pt x="924161" y="28029"/>
                  <a:pt x="914400" y="23149"/>
                </a:cubicBezTo>
                <a:cubicBezTo>
                  <a:pt x="892575" y="12237"/>
                  <a:pt x="844952" y="0"/>
                  <a:pt x="844952" y="0"/>
                </a:cubicBezTo>
                <a:cubicBezTo>
                  <a:pt x="747906" y="2854"/>
                  <a:pt x="401104" y="9200"/>
                  <a:pt x="254643" y="23149"/>
                </a:cubicBezTo>
                <a:cubicBezTo>
                  <a:pt x="208919" y="27504"/>
                  <a:pt x="203795" y="39981"/>
                  <a:pt x="162046" y="57873"/>
                </a:cubicBezTo>
                <a:cubicBezTo>
                  <a:pt x="150832" y="62679"/>
                  <a:pt x="138897" y="65590"/>
                  <a:pt x="127322" y="69448"/>
                </a:cubicBezTo>
                <a:cubicBezTo>
                  <a:pt x="105788" y="90981"/>
                  <a:pt x="95625" y="98116"/>
                  <a:pt x="81023" y="127321"/>
                </a:cubicBezTo>
                <a:cubicBezTo>
                  <a:pt x="75567" y="138234"/>
                  <a:pt x="74254" y="150831"/>
                  <a:pt x="69448" y="162045"/>
                </a:cubicBezTo>
                <a:cubicBezTo>
                  <a:pt x="62651" y="177904"/>
                  <a:pt x="52357" y="192188"/>
                  <a:pt x="46299" y="208344"/>
                </a:cubicBezTo>
                <a:cubicBezTo>
                  <a:pt x="40713" y="223239"/>
                  <a:pt x="40990" y="240021"/>
                  <a:pt x="34724" y="254643"/>
                </a:cubicBezTo>
                <a:cubicBezTo>
                  <a:pt x="29244" y="267429"/>
                  <a:pt x="17796" y="276925"/>
                  <a:pt x="11575" y="289367"/>
                </a:cubicBezTo>
                <a:cubicBezTo>
                  <a:pt x="6119" y="300280"/>
                  <a:pt x="3858" y="312516"/>
                  <a:pt x="0" y="324091"/>
                </a:cubicBezTo>
                <a:cubicBezTo>
                  <a:pt x="3858" y="401255"/>
                  <a:pt x="1582" y="478972"/>
                  <a:pt x="11575" y="555584"/>
                </a:cubicBezTo>
                <a:cubicBezTo>
                  <a:pt x="13374" y="569378"/>
                  <a:pt x="26034" y="579445"/>
                  <a:pt x="34724" y="590308"/>
                </a:cubicBezTo>
                <a:cubicBezTo>
                  <a:pt x="47994" y="606896"/>
                  <a:pt x="73927" y="628309"/>
                  <a:pt x="92598" y="636607"/>
                </a:cubicBezTo>
                <a:cubicBezTo>
                  <a:pt x="114896" y="646517"/>
                  <a:pt x="162046" y="659757"/>
                  <a:pt x="162046" y="659757"/>
                </a:cubicBezTo>
                <a:cubicBezTo>
                  <a:pt x="329901" y="827612"/>
                  <a:pt x="129969" y="633137"/>
                  <a:pt x="266218" y="752354"/>
                </a:cubicBezTo>
                <a:cubicBezTo>
                  <a:pt x="282643" y="766726"/>
                  <a:pt x="296092" y="784281"/>
                  <a:pt x="312517" y="798653"/>
                </a:cubicBezTo>
                <a:cubicBezTo>
                  <a:pt x="327035" y="811356"/>
                  <a:pt x="345174" y="819736"/>
                  <a:pt x="358815" y="833377"/>
                </a:cubicBezTo>
                <a:cubicBezTo>
                  <a:pt x="412925" y="887487"/>
                  <a:pt x="387206" y="879208"/>
                  <a:pt x="428264" y="914400"/>
                </a:cubicBezTo>
                <a:cubicBezTo>
                  <a:pt x="447021" y="930477"/>
                  <a:pt x="468668" y="943229"/>
                  <a:pt x="486137" y="960698"/>
                </a:cubicBezTo>
                <a:cubicBezTo>
                  <a:pt x="560278" y="1034839"/>
                  <a:pt x="499013" y="1007432"/>
                  <a:pt x="567160" y="1030146"/>
                </a:cubicBezTo>
                <a:cubicBezTo>
                  <a:pt x="598026" y="1061012"/>
                  <a:pt x="640235" y="1083702"/>
                  <a:pt x="659757" y="1122744"/>
                </a:cubicBezTo>
                <a:cubicBezTo>
                  <a:pt x="667474" y="1138177"/>
                  <a:pt x="671861" y="1155788"/>
                  <a:pt x="682907" y="1169043"/>
                </a:cubicBezTo>
                <a:cubicBezTo>
                  <a:pt x="691813" y="1179730"/>
                  <a:pt x="706502" y="1183845"/>
                  <a:pt x="717631" y="1192192"/>
                </a:cubicBezTo>
                <a:cubicBezTo>
                  <a:pt x="734672" y="1204973"/>
                  <a:pt x="784057" y="1248554"/>
                  <a:pt x="810228" y="1261640"/>
                </a:cubicBezTo>
                <a:cubicBezTo>
                  <a:pt x="821141" y="1267096"/>
                  <a:pt x="833377" y="1269357"/>
                  <a:pt x="844952" y="1273215"/>
                </a:cubicBezTo>
                <a:lnTo>
                  <a:pt x="1145894" y="1261640"/>
                </a:lnTo>
                <a:cubicBezTo>
                  <a:pt x="1196133" y="1259064"/>
                  <a:pt x="1247995" y="1263885"/>
                  <a:pt x="1296365" y="1250065"/>
                </a:cubicBezTo>
                <a:cubicBezTo>
                  <a:pt x="1310394" y="1246057"/>
                  <a:pt x="1410155" y="1180063"/>
                  <a:pt x="1435261" y="1157468"/>
                </a:cubicBezTo>
                <a:cubicBezTo>
                  <a:pt x="1459595" y="1135567"/>
                  <a:pt x="1504709" y="1088020"/>
                  <a:pt x="1504709" y="1088020"/>
                </a:cubicBezTo>
                <a:cubicBezTo>
                  <a:pt x="1532257" y="1005374"/>
                  <a:pt x="1507555" y="1032108"/>
                  <a:pt x="1562583" y="995422"/>
                </a:cubicBezTo>
                <a:cubicBezTo>
                  <a:pt x="1570299" y="983847"/>
                  <a:pt x="1583168" y="974371"/>
                  <a:pt x="1585732" y="960698"/>
                </a:cubicBezTo>
                <a:cubicBezTo>
                  <a:pt x="1603684" y="864951"/>
                  <a:pt x="1601513" y="672379"/>
                  <a:pt x="1574157" y="590308"/>
                </a:cubicBezTo>
                <a:cubicBezTo>
                  <a:pt x="1552022" y="523898"/>
                  <a:pt x="1578436" y="585888"/>
                  <a:pt x="1527858" y="520860"/>
                </a:cubicBezTo>
                <a:cubicBezTo>
                  <a:pt x="1510777" y="498899"/>
                  <a:pt x="1481560" y="451412"/>
                  <a:pt x="1481560" y="451412"/>
                </a:cubicBezTo>
                <a:cubicBezTo>
                  <a:pt x="1479070" y="438963"/>
                  <a:pt x="1469088" y="376612"/>
                  <a:pt x="1458410" y="358815"/>
                </a:cubicBezTo>
                <a:cubicBezTo>
                  <a:pt x="1442883" y="332937"/>
                  <a:pt x="1460339" y="370389"/>
                  <a:pt x="1423686" y="347240"/>
                </a:cubicBezTo>
                <a:close/>
              </a:path>
            </a:pathLst>
          </a:cu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112" name="TextBox 111"/>
          <p:cNvSpPr txBox="1"/>
          <p:nvPr/>
        </p:nvSpPr>
        <p:spPr>
          <a:xfrm>
            <a:off x="228600" y="3048000"/>
            <a:ext cx="914400" cy="400110"/>
          </a:xfrm>
          <a:prstGeom prst="rect">
            <a:avLst/>
          </a:prstGeom>
          <a:noFill/>
        </p:spPr>
        <p:txBody>
          <a:bodyPr wrap="square" rtlCol="0">
            <a:spAutoFit/>
          </a:bodyPr>
          <a:lstStyle/>
          <a:p>
            <a:r>
              <a:rPr lang="en-US" sz="2000" i="1" dirty="0" smtClean="0">
                <a:latin typeface="Times New Roman" pitchFamily="18" charset="0"/>
                <a:cs typeface="Times New Roman" pitchFamily="18" charset="0"/>
              </a:rPr>
              <a:t>k=3</a:t>
            </a:r>
            <a:endParaRPr lang="en-US" sz="2000" i="1" dirty="0">
              <a:latin typeface="Times New Roman" pitchFamily="18" charset="0"/>
              <a:cs typeface="Times New Roman" pitchFamily="18" charset="0"/>
            </a:endParaRPr>
          </a:p>
        </p:txBody>
      </p:sp>
      <p:sp>
        <p:nvSpPr>
          <p:cNvPr id="113" name="TextBox 112"/>
          <p:cNvSpPr txBox="1"/>
          <p:nvPr/>
        </p:nvSpPr>
        <p:spPr>
          <a:xfrm>
            <a:off x="179512" y="3356992"/>
            <a:ext cx="1066800" cy="630942"/>
          </a:xfrm>
          <a:prstGeom prst="rect">
            <a:avLst/>
          </a:prstGeom>
          <a:noFill/>
        </p:spPr>
        <p:txBody>
          <a:bodyPr wrap="square" rtlCol="0">
            <a:spAutoFit/>
          </a:bodyPr>
          <a:lstStyle/>
          <a:p>
            <a:r>
              <a:rPr lang="en-US" sz="1400" i="1" dirty="0" smtClean="0">
                <a:latin typeface="Times New Roman" pitchFamily="18" charset="0"/>
                <a:cs typeface="Times New Roman" pitchFamily="18" charset="0"/>
              </a:rPr>
              <a:t>0: friend</a:t>
            </a:r>
          </a:p>
          <a:p>
            <a:r>
              <a:rPr lang="en-US" sz="1400" i="1" dirty="0" smtClean="0">
                <a:latin typeface="Times New Roman" pitchFamily="18" charset="0"/>
                <a:cs typeface="Times New Roman" pitchFamily="18" charset="0"/>
              </a:rPr>
              <a:t>1: family</a:t>
            </a:r>
            <a:endParaRPr lang="en-US" sz="1400" i="1" dirty="0">
              <a:latin typeface="Times New Roman" pitchFamily="18" charset="0"/>
              <a:cs typeface="Times New Roman" pitchFamily="18" charset="0"/>
            </a:endParaRPr>
          </a:p>
        </p:txBody>
      </p:sp>
      <p:sp>
        <p:nvSpPr>
          <p:cNvPr id="115" name="Oval 114"/>
          <p:cNvSpPr/>
          <p:nvPr/>
        </p:nvSpPr>
        <p:spPr>
          <a:xfrm>
            <a:off x="5486400" y="3352800"/>
            <a:ext cx="152400" cy="152400"/>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116" name="Oval 115"/>
          <p:cNvSpPr/>
          <p:nvPr/>
        </p:nvSpPr>
        <p:spPr>
          <a:xfrm>
            <a:off x="6400800" y="3352800"/>
            <a:ext cx="152400" cy="152400"/>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117" name="Oval 116"/>
          <p:cNvSpPr/>
          <p:nvPr/>
        </p:nvSpPr>
        <p:spPr>
          <a:xfrm>
            <a:off x="7239000" y="3352800"/>
            <a:ext cx="152400" cy="152400"/>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118" name="Oval 117"/>
          <p:cNvSpPr/>
          <p:nvPr/>
        </p:nvSpPr>
        <p:spPr>
          <a:xfrm>
            <a:off x="5486400" y="5638800"/>
            <a:ext cx="152400" cy="152400"/>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119" name="Oval 118"/>
          <p:cNvSpPr/>
          <p:nvPr/>
        </p:nvSpPr>
        <p:spPr>
          <a:xfrm>
            <a:off x="6400800" y="5638800"/>
            <a:ext cx="152400" cy="152400"/>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sp>
        <p:nvSpPr>
          <p:cNvPr id="120" name="Oval 119"/>
          <p:cNvSpPr/>
          <p:nvPr/>
        </p:nvSpPr>
        <p:spPr>
          <a:xfrm>
            <a:off x="7239000" y="5638800"/>
            <a:ext cx="152400" cy="152400"/>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latin typeface="Times New Roman" pitchFamily="18" charset="0"/>
              <a:cs typeface="Times New Roman" pitchFamily="18" charset="0"/>
            </a:endParaRPr>
          </a:p>
        </p:txBody>
      </p:sp>
      <p:cxnSp>
        <p:nvCxnSpPr>
          <p:cNvPr id="121" name="Straight Connector 120"/>
          <p:cNvCxnSpPr>
            <a:stCxn id="91" idx="2"/>
          </p:cNvCxnSpPr>
          <p:nvPr/>
        </p:nvCxnSpPr>
        <p:spPr>
          <a:xfrm rot="10800000" flipV="1">
            <a:off x="685800" y="3429000"/>
            <a:ext cx="1752600" cy="685800"/>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a:stCxn id="91" idx="6"/>
            <a:endCxn id="115" idx="2"/>
          </p:cNvCxnSpPr>
          <p:nvPr/>
        </p:nvCxnSpPr>
        <p:spPr>
          <a:xfrm>
            <a:off x="2590800" y="3429000"/>
            <a:ext cx="2895600" cy="0"/>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123" name="Straight Connector 122"/>
          <p:cNvCxnSpPr>
            <a:stCxn id="118" idx="2"/>
            <a:endCxn id="92" idx="5"/>
          </p:cNvCxnSpPr>
          <p:nvPr/>
        </p:nvCxnSpPr>
        <p:spPr>
          <a:xfrm rot="10800000">
            <a:off x="3101882" y="4092482"/>
            <a:ext cx="2384518" cy="1622518"/>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124" name="Straight Connector 123"/>
          <p:cNvCxnSpPr>
            <a:stCxn id="116" idx="3"/>
            <a:endCxn id="92" idx="6"/>
          </p:cNvCxnSpPr>
          <p:nvPr/>
        </p:nvCxnSpPr>
        <p:spPr>
          <a:xfrm rot="5400000">
            <a:off x="4495800" y="2111282"/>
            <a:ext cx="555718" cy="3298918"/>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125" name="Straight Connector 124"/>
          <p:cNvCxnSpPr>
            <a:stCxn id="119" idx="1"/>
            <a:endCxn id="93" idx="7"/>
          </p:cNvCxnSpPr>
          <p:nvPr/>
        </p:nvCxnSpPr>
        <p:spPr>
          <a:xfrm rot="16200000" flipV="1">
            <a:off x="4000500" y="3238500"/>
            <a:ext cx="762000" cy="4083236"/>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126" name="Straight Connector 125"/>
          <p:cNvCxnSpPr>
            <a:stCxn id="120" idx="1"/>
            <a:endCxn id="117" idx="4"/>
          </p:cNvCxnSpPr>
          <p:nvPr/>
        </p:nvCxnSpPr>
        <p:spPr>
          <a:xfrm rot="5400000" flipH="1" flipV="1">
            <a:off x="6210300" y="4556218"/>
            <a:ext cx="2155918" cy="53882"/>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rot="10800000">
            <a:off x="1751394" y="4991100"/>
            <a:ext cx="1144206" cy="190500"/>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sp>
        <p:nvSpPr>
          <p:cNvPr id="128" name="TextBox 127"/>
          <p:cNvSpPr txBox="1"/>
          <p:nvPr/>
        </p:nvSpPr>
        <p:spPr>
          <a:xfrm>
            <a:off x="1600200" y="3352800"/>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0</a:t>
            </a:r>
            <a:endParaRPr lang="en-US" sz="2000" dirty="0">
              <a:latin typeface="Times New Roman" pitchFamily="18" charset="0"/>
              <a:cs typeface="Times New Roman" pitchFamily="18" charset="0"/>
            </a:endParaRPr>
          </a:p>
        </p:txBody>
      </p:sp>
      <p:sp>
        <p:nvSpPr>
          <p:cNvPr id="129" name="TextBox 128"/>
          <p:cNvSpPr txBox="1"/>
          <p:nvPr/>
        </p:nvSpPr>
        <p:spPr>
          <a:xfrm>
            <a:off x="3733800" y="3124200"/>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1</a:t>
            </a:r>
            <a:endParaRPr lang="en-US" sz="2000" dirty="0">
              <a:latin typeface="Times New Roman" pitchFamily="18" charset="0"/>
              <a:cs typeface="Times New Roman" pitchFamily="18" charset="0"/>
            </a:endParaRPr>
          </a:p>
        </p:txBody>
      </p:sp>
      <p:sp>
        <p:nvSpPr>
          <p:cNvPr id="130" name="TextBox 129"/>
          <p:cNvSpPr txBox="1"/>
          <p:nvPr/>
        </p:nvSpPr>
        <p:spPr>
          <a:xfrm>
            <a:off x="3657600" y="4126468"/>
            <a:ext cx="771524"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{0,1}</a:t>
            </a:r>
            <a:endParaRPr lang="en-US" sz="2000" dirty="0">
              <a:latin typeface="Times New Roman" pitchFamily="18" charset="0"/>
              <a:cs typeface="Times New Roman" pitchFamily="18" charset="0"/>
            </a:endParaRPr>
          </a:p>
        </p:txBody>
      </p:sp>
      <p:sp>
        <p:nvSpPr>
          <p:cNvPr id="45" name="TextBox 44"/>
          <p:cNvSpPr txBox="1"/>
          <p:nvPr/>
        </p:nvSpPr>
        <p:spPr>
          <a:xfrm>
            <a:off x="1752600" y="496466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1</a:t>
            </a:r>
            <a:endParaRPr lang="en-US" sz="2000" dirty="0">
              <a:latin typeface="Times New Roman" pitchFamily="18" charset="0"/>
              <a:cs typeface="Times New Roman" pitchFamily="18" charset="0"/>
            </a:endParaRPr>
          </a:p>
        </p:txBody>
      </p:sp>
      <p:sp>
        <p:nvSpPr>
          <p:cNvPr id="46" name="TextBox 45"/>
          <p:cNvSpPr txBox="1"/>
          <p:nvPr/>
        </p:nvSpPr>
        <p:spPr>
          <a:xfrm>
            <a:off x="1645578" y="4355068"/>
            <a:ext cx="83819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{0,1}</a:t>
            </a:r>
            <a:endParaRPr lang="en-US" sz="2000" dirty="0">
              <a:latin typeface="Times New Roman" pitchFamily="18" charset="0"/>
              <a:cs typeface="Times New Roman" pitchFamily="18" charset="0"/>
            </a:endParaRPr>
          </a:p>
        </p:txBody>
      </p:sp>
      <p:sp>
        <p:nvSpPr>
          <p:cNvPr id="47" name="TextBox 46"/>
          <p:cNvSpPr txBox="1"/>
          <p:nvPr/>
        </p:nvSpPr>
        <p:spPr>
          <a:xfrm>
            <a:off x="3733800" y="3505200"/>
            <a:ext cx="1054224"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1</a:t>
            </a:r>
            <a:endParaRPr lang="en-US" sz="2000" dirty="0">
              <a:latin typeface="Times New Roman" pitchFamily="18" charset="0"/>
              <a:cs typeface="Times New Roman" pitchFamily="18" charset="0"/>
            </a:endParaRPr>
          </a:p>
        </p:txBody>
      </p:sp>
      <p:sp>
        <p:nvSpPr>
          <p:cNvPr id="48" name="TextBox 47"/>
          <p:cNvSpPr txBox="1"/>
          <p:nvPr/>
        </p:nvSpPr>
        <p:spPr>
          <a:xfrm>
            <a:off x="3733800" y="488846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1</a:t>
            </a:r>
            <a:endParaRPr lang="en-US" sz="2000" dirty="0">
              <a:latin typeface="Times New Roman" pitchFamily="18" charset="0"/>
              <a:cs typeface="Times New Roman" pitchFamily="18" charset="0"/>
            </a:endParaRPr>
          </a:p>
        </p:txBody>
      </p:sp>
      <p:sp>
        <p:nvSpPr>
          <p:cNvPr id="49" name="TextBox 48"/>
          <p:cNvSpPr txBox="1"/>
          <p:nvPr/>
        </p:nvSpPr>
        <p:spPr>
          <a:xfrm>
            <a:off x="7268184" y="4126468"/>
            <a:ext cx="2286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0</a:t>
            </a:r>
            <a:endParaRPr lang="en-US" sz="2000" dirty="0">
              <a:latin typeface="Times New Roman" pitchFamily="18" charset="0"/>
              <a:cs typeface="Times New Roman" pitchFamily="18" charset="0"/>
            </a:endParaRPr>
          </a:p>
        </p:txBody>
      </p:sp>
      <p:sp>
        <p:nvSpPr>
          <p:cNvPr id="50" name="TextBox 49"/>
          <p:cNvSpPr txBox="1"/>
          <p:nvPr/>
        </p:nvSpPr>
        <p:spPr>
          <a:xfrm>
            <a:off x="457200" y="1676400"/>
            <a:ext cx="7772400" cy="1169551"/>
          </a:xfrm>
          <a:prstGeom prst="rect">
            <a:avLst/>
          </a:prstGeom>
          <a:noFill/>
        </p:spPr>
        <p:txBody>
          <a:bodyPr wrap="square" rtlCol="0">
            <a:spAutoFit/>
          </a:bodyPr>
          <a:lstStyle/>
          <a:p>
            <a:pPr algn="l"/>
            <a:r>
              <a:rPr lang="en-US" sz="2000" dirty="0" smtClean="0">
                <a:latin typeface="Times New Roman" pitchFamily="18" charset="0"/>
                <a:cs typeface="Times New Roman" pitchFamily="18" charset="0"/>
              </a:rPr>
              <a:t>Objective :For any group that contains one node which needs level 3   protection, make all the nodes in it have the same degree label sequence</a:t>
            </a:r>
          </a:p>
          <a:p>
            <a:pPr algn="l"/>
            <a:r>
              <a:rPr lang="en-US" sz="2000" dirty="0" smtClean="0">
                <a:latin typeface="Times New Roman" pitchFamily="18" charset="0"/>
                <a:cs typeface="Times New Roman" pitchFamily="18" charset="0"/>
              </a:rPr>
              <a:t>Method: Generalize the edge labels </a:t>
            </a:r>
            <a:endParaRPr lang="en-US" sz="2000" dirty="0">
              <a:latin typeface="Times New Roman" pitchFamily="18" charset="0"/>
              <a:cs typeface="Times New Roman" pitchFamily="18" charset="0"/>
            </a:endParaRPr>
          </a:p>
        </p:txBody>
      </p:sp>
      <p:sp>
        <p:nvSpPr>
          <p:cNvPr id="52" name="Date Placeholder 51"/>
          <p:cNvSpPr>
            <a:spLocks noGrp="1"/>
          </p:cNvSpPr>
          <p:nvPr>
            <p:ph type="dt" sz="half" idx="10"/>
          </p:nvPr>
        </p:nvSpPr>
        <p:spPr/>
        <p:txBody>
          <a:bodyPr/>
          <a:lstStyle/>
          <a:p>
            <a:pPr>
              <a:defRPr/>
            </a:pPr>
            <a:fld id="{AE495C92-5EC2-4241-85C0-28FDA010E47F}" type="datetime1">
              <a:rPr lang="en-US" altLang="zh-CN" smtClean="0"/>
              <a:pPr>
                <a:defRPr/>
              </a:pPr>
              <a:t>9/1/2011</a:t>
            </a:fld>
            <a:endParaRPr lang="en-US" altLang="zh-CN"/>
          </a:p>
        </p:txBody>
      </p:sp>
    </p:spTree>
  </p:cSld>
  <p:clrMapOvr>
    <a:masterClrMapping/>
  </p:clrMapOvr>
  <p:transition advTm="8814"/>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Outline</a:t>
            </a:r>
            <a:endParaRPr lang="zh-CN" altLang="en-US" dirty="0"/>
          </a:p>
        </p:txBody>
      </p:sp>
      <p:sp>
        <p:nvSpPr>
          <p:cNvPr id="3" name="Content Placeholder 2"/>
          <p:cNvSpPr>
            <a:spLocks noGrp="1"/>
          </p:cNvSpPr>
          <p:nvPr>
            <p:ph idx="1"/>
          </p:nvPr>
        </p:nvSpPr>
        <p:spPr/>
        <p:txBody>
          <a:bodyPr/>
          <a:lstStyle/>
          <a:p>
            <a:pPr marL="457200" indent="457200">
              <a:spcBef>
                <a:spcPts val="1500"/>
              </a:spcBef>
              <a:buFont typeface="+mj-ea"/>
              <a:buAutoNum type="circleNumDbPlain"/>
            </a:pPr>
            <a:r>
              <a:rPr lang="en-US" altLang="zh-CN" sz="2800" dirty="0" smtClean="0">
                <a:solidFill>
                  <a:schemeClr val="bg1">
                    <a:lumMod val="85000"/>
                  </a:schemeClr>
                </a:solidFill>
                <a:latin typeface="Times New Roman" pitchFamily="18" charset="0"/>
                <a:cs typeface="Times New Roman" pitchFamily="18" charset="0"/>
              </a:rPr>
              <a:t>Background</a:t>
            </a:r>
          </a:p>
          <a:p>
            <a:pPr marL="457200" indent="457200">
              <a:spcBef>
                <a:spcPts val="1500"/>
              </a:spcBef>
              <a:buFont typeface="+mj-ea"/>
              <a:buAutoNum type="circleNumDbPlain"/>
            </a:pPr>
            <a:r>
              <a:rPr lang="en-US" altLang="zh-CN" sz="2800" dirty="0" smtClean="0">
                <a:solidFill>
                  <a:schemeClr val="bg1">
                    <a:lumMod val="85000"/>
                  </a:schemeClr>
                </a:solidFill>
                <a:latin typeface="Times New Roman" pitchFamily="18" charset="0"/>
                <a:cs typeface="Times New Roman" pitchFamily="18" charset="0"/>
              </a:rPr>
              <a:t>Motivation</a:t>
            </a:r>
          </a:p>
          <a:p>
            <a:pPr marL="457200" indent="457200">
              <a:spcBef>
                <a:spcPts val="1500"/>
              </a:spcBef>
              <a:buFont typeface="+mj-ea"/>
              <a:buAutoNum type="circleNumDbPlain"/>
            </a:pPr>
            <a:r>
              <a:rPr lang="en-US" altLang="zh-CN" sz="2800" dirty="0" smtClean="0">
                <a:solidFill>
                  <a:schemeClr val="bg1">
                    <a:lumMod val="85000"/>
                  </a:schemeClr>
                </a:solidFill>
                <a:latin typeface="Times New Roman" pitchFamily="18" charset="0"/>
                <a:cs typeface="Times New Roman" pitchFamily="18" charset="0"/>
              </a:rPr>
              <a:t>Solution</a:t>
            </a:r>
          </a:p>
          <a:p>
            <a:pPr marL="457200" indent="457200">
              <a:spcBef>
                <a:spcPts val="1500"/>
              </a:spcBef>
              <a:buFont typeface="+mj-ea"/>
              <a:buAutoNum type="circleNumDbPlain"/>
            </a:pPr>
            <a:r>
              <a:rPr lang="en-US" altLang="zh-CN" sz="2800" dirty="0" smtClean="0">
                <a:solidFill>
                  <a:srgbClr val="C00000"/>
                </a:solidFill>
                <a:latin typeface="Times New Roman" pitchFamily="18" charset="0"/>
                <a:cs typeface="Times New Roman" pitchFamily="18" charset="0"/>
              </a:rPr>
              <a:t>Experiments and Conclusion</a:t>
            </a:r>
            <a:endParaRPr lang="zh-CN" altLang="en-US" sz="2800" dirty="0">
              <a:solidFill>
                <a:srgbClr val="C00000"/>
              </a:solidFill>
              <a:latin typeface="Times New Roman" pitchFamily="18" charset="0"/>
              <a:cs typeface="Times New Roman" pitchFamily="18" charset="0"/>
            </a:endParaRPr>
          </a:p>
        </p:txBody>
      </p:sp>
      <p:sp>
        <p:nvSpPr>
          <p:cNvPr id="5" name="Date Placeholder 4"/>
          <p:cNvSpPr>
            <a:spLocks noGrp="1"/>
          </p:cNvSpPr>
          <p:nvPr>
            <p:ph type="dt" sz="half" idx="10"/>
          </p:nvPr>
        </p:nvSpPr>
        <p:spPr/>
        <p:txBody>
          <a:bodyPr/>
          <a:lstStyle/>
          <a:p>
            <a:pPr>
              <a:defRPr/>
            </a:pPr>
            <a:fld id="{CA0C9894-B950-4360-87A5-308C26DDCBD5}" type="datetime1">
              <a:rPr lang="en-US" altLang="zh-CN" smtClean="0"/>
              <a:pPr>
                <a:defRPr/>
              </a:pPr>
              <a:t>9/1/2011</a:t>
            </a:fld>
            <a:endParaRPr lang="en-US" altLang="zh-CN"/>
          </a:p>
        </p:txBody>
      </p:sp>
    </p:spTree>
  </p:cSld>
  <p:clrMapOvr>
    <a:masterClrMapping/>
  </p:clrMapOvr>
  <p:transition advTm="4196"/>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Rectangle 46"/>
          <p:cNvSpPr/>
          <p:nvPr/>
        </p:nvSpPr>
        <p:spPr>
          <a:xfrm>
            <a:off x="274712" y="2132856"/>
            <a:ext cx="3505200" cy="38100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pic>
        <p:nvPicPr>
          <p:cNvPr id="1026" name="Picture 2"/>
          <p:cNvPicPr>
            <a:picLocks noChangeAspect="1" noChangeArrowheads="1"/>
          </p:cNvPicPr>
          <p:nvPr/>
        </p:nvPicPr>
        <p:blipFill>
          <a:blip r:embed="rId4" cstate="print"/>
          <a:srcRect/>
          <a:stretch>
            <a:fillRect/>
          </a:stretch>
        </p:blipFill>
        <p:spPr bwMode="auto">
          <a:xfrm>
            <a:off x="5943600" y="5473429"/>
            <a:ext cx="257175" cy="363719"/>
          </a:xfrm>
          <a:prstGeom prst="rect">
            <a:avLst/>
          </a:prstGeom>
          <a:noFill/>
          <a:ln w="9525">
            <a:noFill/>
            <a:miter lim="800000"/>
            <a:headEnd/>
            <a:tailEnd/>
          </a:ln>
          <a:effectLst/>
        </p:spPr>
      </p:pic>
      <p:pic>
        <p:nvPicPr>
          <p:cNvPr id="5" name="Picture 2"/>
          <p:cNvPicPr>
            <a:picLocks noChangeAspect="1" noChangeArrowheads="1"/>
          </p:cNvPicPr>
          <p:nvPr/>
        </p:nvPicPr>
        <p:blipFill>
          <a:blip r:embed="rId4" cstate="print"/>
          <a:srcRect/>
          <a:stretch>
            <a:fillRect/>
          </a:stretch>
        </p:blipFill>
        <p:spPr bwMode="auto">
          <a:xfrm>
            <a:off x="6705600" y="5473429"/>
            <a:ext cx="257175" cy="363719"/>
          </a:xfrm>
          <a:prstGeom prst="rect">
            <a:avLst/>
          </a:prstGeom>
          <a:noFill/>
          <a:ln w="9525">
            <a:noFill/>
            <a:miter lim="800000"/>
            <a:headEnd/>
            <a:tailEnd/>
          </a:ln>
          <a:effectLst/>
        </p:spPr>
      </p:pic>
      <p:pic>
        <p:nvPicPr>
          <p:cNvPr id="6" name="Picture 2"/>
          <p:cNvPicPr>
            <a:picLocks noChangeAspect="1" noChangeArrowheads="1"/>
          </p:cNvPicPr>
          <p:nvPr/>
        </p:nvPicPr>
        <p:blipFill>
          <a:blip r:embed="rId4" cstate="print"/>
          <a:srcRect/>
          <a:stretch>
            <a:fillRect/>
          </a:stretch>
        </p:blipFill>
        <p:spPr bwMode="auto">
          <a:xfrm>
            <a:off x="8305800" y="5473429"/>
            <a:ext cx="257175" cy="363719"/>
          </a:xfrm>
          <a:prstGeom prst="rect">
            <a:avLst/>
          </a:prstGeom>
          <a:noFill/>
          <a:ln w="9525">
            <a:noFill/>
            <a:miter lim="800000"/>
            <a:headEnd/>
            <a:tailEnd/>
          </a:ln>
          <a:effectLst/>
        </p:spPr>
      </p:pic>
      <p:pic>
        <p:nvPicPr>
          <p:cNvPr id="7" name="Picture 2"/>
          <p:cNvPicPr>
            <a:picLocks noChangeAspect="1" noChangeArrowheads="1"/>
          </p:cNvPicPr>
          <p:nvPr/>
        </p:nvPicPr>
        <p:blipFill>
          <a:blip r:embed="rId4" cstate="print"/>
          <a:srcRect/>
          <a:stretch>
            <a:fillRect/>
          </a:stretch>
        </p:blipFill>
        <p:spPr bwMode="auto">
          <a:xfrm>
            <a:off x="7591425" y="5473429"/>
            <a:ext cx="257175" cy="363719"/>
          </a:xfrm>
          <a:prstGeom prst="rect">
            <a:avLst/>
          </a:prstGeom>
          <a:noFill/>
          <a:ln w="9525">
            <a:noFill/>
            <a:miter lim="800000"/>
            <a:headEnd/>
            <a:tailEnd/>
          </a:ln>
          <a:effectLst/>
        </p:spPr>
      </p:pic>
      <p:pic>
        <p:nvPicPr>
          <p:cNvPr id="1027" name="Picture 3"/>
          <p:cNvPicPr>
            <a:picLocks noChangeAspect="1" noChangeArrowheads="1"/>
          </p:cNvPicPr>
          <p:nvPr/>
        </p:nvPicPr>
        <p:blipFill>
          <a:blip r:embed="rId5" cstate="print"/>
          <a:srcRect/>
          <a:stretch>
            <a:fillRect/>
          </a:stretch>
        </p:blipFill>
        <p:spPr bwMode="auto">
          <a:xfrm>
            <a:off x="5562600" y="4216152"/>
            <a:ext cx="435915" cy="619125"/>
          </a:xfrm>
          <a:prstGeom prst="rect">
            <a:avLst/>
          </a:prstGeom>
          <a:noFill/>
          <a:ln w="9525">
            <a:noFill/>
            <a:miter lim="800000"/>
            <a:headEnd/>
            <a:tailEnd/>
          </a:ln>
          <a:effectLst/>
        </p:spPr>
      </p:pic>
      <p:pic>
        <p:nvPicPr>
          <p:cNvPr id="9" name="Picture 3"/>
          <p:cNvPicPr>
            <a:picLocks noChangeAspect="1" noChangeArrowheads="1"/>
          </p:cNvPicPr>
          <p:nvPr/>
        </p:nvPicPr>
        <p:blipFill>
          <a:blip r:embed="rId5" cstate="print"/>
          <a:srcRect/>
          <a:stretch>
            <a:fillRect/>
          </a:stretch>
        </p:blipFill>
        <p:spPr bwMode="auto">
          <a:xfrm>
            <a:off x="6858000" y="4216152"/>
            <a:ext cx="435915" cy="619125"/>
          </a:xfrm>
          <a:prstGeom prst="rect">
            <a:avLst/>
          </a:prstGeom>
          <a:noFill/>
          <a:ln w="9525">
            <a:noFill/>
            <a:miter lim="800000"/>
            <a:headEnd/>
            <a:tailEnd/>
          </a:ln>
          <a:effectLst/>
        </p:spPr>
      </p:pic>
      <p:pic>
        <p:nvPicPr>
          <p:cNvPr id="10" name="Picture 3"/>
          <p:cNvPicPr>
            <a:picLocks noChangeAspect="1" noChangeArrowheads="1"/>
          </p:cNvPicPr>
          <p:nvPr/>
        </p:nvPicPr>
        <p:blipFill>
          <a:blip r:embed="rId5" cstate="print"/>
          <a:srcRect/>
          <a:stretch>
            <a:fillRect/>
          </a:stretch>
        </p:blipFill>
        <p:spPr bwMode="auto">
          <a:xfrm>
            <a:off x="8077200" y="4216152"/>
            <a:ext cx="435915" cy="619125"/>
          </a:xfrm>
          <a:prstGeom prst="rect">
            <a:avLst/>
          </a:prstGeom>
          <a:noFill/>
          <a:ln w="9525">
            <a:noFill/>
            <a:miter lim="800000"/>
            <a:headEnd/>
            <a:tailEnd/>
          </a:ln>
          <a:effectLst/>
        </p:spPr>
      </p:pic>
      <p:cxnSp>
        <p:nvCxnSpPr>
          <p:cNvPr id="12" name="Straight Connector 11"/>
          <p:cNvCxnSpPr>
            <a:endCxn id="1026" idx="0"/>
          </p:cNvCxnSpPr>
          <p:nvPr/>
        </p:nvCxnSpPr>
        <p:spPr>
          <a:xfrm rot="16200000" flipH="1">
            <a:off x="5588236" y="4989476"/>
            <a:ext cx="676275" cy="29163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1026" idx="0"/>
          </p:cNvCxnSpPr>
          <p:nvPr/>
        </p:nvCxnSpPr>
        <p:spPr>
          <a:xfrm rot="5400000" flipH="1" flipV="1">
            <a:off x="6845536" y="4023807"/>
            <a:ext cx="676275" cy="222297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a:stCxn id="5" idx="0"/>
          </p:cNvCxnSpPr>
          <p:nvPr/>
        </p:nvCxnSpPr>
        <p:spPr>
          <a:xfrm rot="5400000" flipH="1" flipV="1">
            <a:off x="6616936" y="5014407"/>
            <a:ext cx="676275" cy="24177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a:stCxn id="5" idx="0"/>
          </p:cNvCxnSpPr>
          <p:nvPr/>
        </p:nvCxnSpPr>
        <p:spPr>
          <a:xfrm rot="5400000" flipH="1" flipV="1">
            <a:off x="7226536" y="4404807"/>
            <a:ext cx="676275" cy="146097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a:endCxn id="7" idx="0"/>
          </p:cNvCxnSpPr>
          <p:nvPr/>
        </p:nvCxnSpPr>
        <p:spPr>
          <a:xfrm rot="16200000" flipH="1">
            <a:off x="6412148" y="4165563"/>
            <a:ext cx="676275" cy="1939455"/>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a:stCxn id="7" idx="0"/>
          </p:cNvCxnSpPr>
          <p:nvPr/>
        </p:nvCxnSpPr>
        <p:spPr>
          <a:xfrm rot="16200000" flipV="1">
            <a:off x="7059849" y="4813264"/>
            <a:ext cx="676275" cy="644055"/>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a:stCxn id="7" idx="0"/>
          </p:cNvCxnSpPr>
          <p:nvPr/>
        </p:nvCxnSpPr>
        <p:spPr>
          <a:xfrm rot="5400000" flipH="1" flipV="1">
            <a:off x="7669448" y="4847720"/>
            <a:ext cx="676275" cy="575145"/>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a:stCxn id="6" idx="0"/>
          </p:cNvCxnSpPr>
          <p:nvPr/>
        </p:nvCxnSpPr>
        <p:spPr>
          <a:xfrm rot="16200000" flipV="1">
            <a:off x="7417036" y="4456077"/>
            <a:ext cx="676275" cy="1358430"/>
          </a:xfrm>
          <a:prstGeom prst="line">
            <a:avLst/>
          </a:prstGeom>
        </p:spPr>
        <p:style>
          <a:lnRef idx="1">
            <a:schemeClr val="accent1"/>
          </a:lnRef>
          <a:fillRef idx="0">
            <a:schemeClr val="accent1"/>
          </a:fillRef>
          <a:effectRef idx="0">
            <a:schemeClr val="accent1"/>
          </a:effectRef>
          <a:fontRef idx="minor">
            <a:schemeClr val="tx1"/>
          </a:fontRef>
        </p:style>
      </p:cxnSp>
      <p:pic>
        <p:nvPicPr>
          <p:cNvPr id="1029" name="Picture 5"/>
          <p:cNvPicPr>
            <a:picLocks noChangeAspect="1" noChangeArrowheads="1"/>
          </p:cNvPicPr>
          <p:nvPr/>
        </p:nvPicPr>
        <p:blipFill>
          <a:blip r:embed="rId6" cstate="print"/>
          <a:srcRect/>
          <a:stretch>
            <a:fillRect/>
          </a:stretch>
        </p:blipFill>
        <p:spPr bwMode="auto">
          <a:xfrm>
            <a:off x="6084168" y="2060848"/>
            <a:ext cx="2228850" cy="16764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cxnSp>
        <p:nvCxnSpPr>
          <p:cNvPr id="32" name="Straight Connector 31"/>
          <p:cNvCxnSpPr>
            <a:stCxn id="1027" idx="0"/>
            <a:endCxn id="1029" idx="2"/>
          </p:cNvCxnSpPr>
          <p:nvPr/>
        </p:nvCxnSpPr>
        <p:spPr>
          <a:xfrm rot="5400000" flipH="1" flipV="1">
            <a:off x="6250123" y="3267683"/>
            <a:ext cx="478904" cy="1418035"/>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a:stCxn id="9" idx="0"/>
            <a:endCxn id="1029" idx="2"/>
          </p:cNvCxnSpPr>
          <p:nvPr/>
        </p:nvCxnSpPr>
        <p:spPr>
          <a:xfrm rot="5400000" flipH="1" flipV="1">
            <a:off x="6897823" y="3915383"/>
            <a:ext cx="478904" cy="122635"/>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p:cNvCxnSpPr>
            <a:stCxn id="10" idx="0"/>
            <a:endCxn id="1029" idx="2"/>
          </p:cNvCxnSpPr>
          <p:nvPr/>
        </p:nvCxnSpPr>
        <p:spPr>
          <a:xfrm rot="16200000" flipV="1">
            <a:off x="7507424" y="3428417"/>
            <a:ext cx="478904" cy="1096565"/>
          </a:xfrm>
          <a:prstGeom prst="line">
            <a:avLst/>
          </a:prstGeom>
        </p:spPr>
        <p:style>
          <a:lnRef idx="1">
            <a:schemeClr val="accent1"/>
          </a:lnRef>
          <a:fillRef idx="0">
            <a:schemeClr val="accent1"/>
          </a:fillRef>
          <a:effectRef idx="0">
            <a:schemeClr val="accent1"/>
          </a:effectRef>
          <a:fontRef idx="minor">
            <a:schemeClr val="tx1"/>
          </a:fontRef>
        </p:style>
      </p:cxnSp>
      <p:sp>
        <p:nvSpPr>
          <p:cNvPr id="40" name="Left Arrow 39"/>
          <p:cNvSpPr/>
          <p:nvPr/>
        </p:nvSpPr>
        <p:spPr>
          <a:xfrm>
            <a:off x="2819400" y="3962400"/>
            <a:ext cx="2832720" cy="457200"/>
          </a:xfrm>
          <a:prstGeom prst="left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42" name="TextBox 41"/>
          <p:cNvSpPr txBox="1"/>
          <p:nvPr/>
        </p:nvSpPr>
        <p:spPr>
          <a:xfrm>
            <a:off x="453250" y="3657600"/>
            <a:ext cx="1465466" cy="400110"/>
          </a:xfrm>
          <a:prstGeom prst="rect">
            <a:avLst/>
          </a:prstGeom>
          <a:noFill/>
        </p:spPr>
        <p:txBody>
          <a:bodyPr wrap="none" rtlCol="0">
            <a:spAutoFit/>
          </a:bodyPr>
          <a:lstStyle/>
          <a:p>
            <a:r>
              <a:rPr lang="en-US" sz="2000" dirty="0" smtClean="0">
                <a:latin typeface="Times New Roman" pitchFamily="18" charset="0"/>
                <a:cs typeface="Times New Roman" pitchFamily="18" charset="0"/>
              </a:rPr>
              <a:t>Government</a:t>
            </a:r>
            <a:endParaRPr lang="en-US" sz="2000" dirty="0">
              <a:latin typeface="Times New Roman" pitchFamily="18" charset="0"/>
              <a:cs typeface="Times New Roman" pitchFamily="18" charset="0"/>
            </a:endParaRPr>
          </a:p>
        </p:txBody>
      </p:sp>
      <p:pic>
        <p:nvPicPr>
          <p:cNvPr id="43" name="Picture 42" descr="u=2376779564,3705762269&amp;fm=0&amp;gp=38.jpg"/>
          <p:cNvPicPr>
            <a:picLocks noChangeAspect="1"/>
          </p:cNvPicPr>
          <p:nvPr/>
        </p:nvPicPr>
        <p:blipFill>
          <a:blip r:embed="rId7" cstate="print"/>
          <a:stretch>
            <a:fillRect/>
          </a:stretch>
        </p:blipFill>
        <p:spPr>
          <a:xfrm>
            <a:off x="2209799" y="2590800"/>
            <a:ext cx="1403685" cy="1143000"/>
          </a:xfrm>
          <a:prstGeom prst="rect">
            <a:avLst/>
          </a:prstGeom>
          <a:noFill/>
        </p:spPr>
      </p:pic>
      <p:sp>
        <p:nvSpPr>
          <p:cNvPr id="44" name="TextBox 43"/>
          <p:cNvSpPr txBox="1"/>
          <p:nvPr/>
        </p:nvSpPr>
        <p:spPr>
          <a:xfrm>
            <a:off x="2339752" y="3645024"/>
            <a:ext cx="1265090" cy="400110"/>
          </a:xfrm>
          <a:prstGeom prst="rect">
            <a:avLst/>
          </a:prstGeom>
          <a:noFill/>
        </p:spPr>
        <p:txBody>
          <a:bodyPr wrap="none" rtlCol="0">
            <a:spAutoFit/>
          </a:bodyPr>
          <a:lstStyle/>
          <a:p>
            <a:r>
              <a:rPr lang="en-US" sz="2000" dirty="0" smtClean="0">
                <a:latin typeface="Times New Roman" pitchFamily="18" charset="0"/>
                <a:cs typeface="Times New Roman" pitchFamily="18" charset="0"/>
              </a:rPr>
              <a:t>Advertiser</a:t>
            </a:r>
            <a:endParaRPr lang="en-US" sz="2000" dirty="0">
              <a:latin typeface="Times New Roman" pitchFamily="18" charset="0"/>
              <a:cs typeface="Times New Roman" pitchFamily="18" charset="0"/>
            </a:endParaRPr>
          </a:p>
        </p:txBody>
      </p:sp>
      <p:sp>
        <p:nvSpPr>
          <p:cNvPr id="46" name="TextBox 45"/>
          <p:cNvSpPr txBox="1"/>
          <p:nvPr/>
        </p:nvSpPr>
        <p:spPr>
          <a:xfrm>
            <a:off x="467544" y="5157192"/>
            <a:ext cx="1250662" cy="400110"/>
          </a:xfrm>
          <a:prstGeom prst="rect">
            <a:avLst/>
          </a:prstGeom>
          <a:noFill/>
        </p:spPr>
        <p:txBody>
          <a:bodyPr wrap="none" rtlCol="0">
            <a:spAutoFit/>
          </a:bodyPr>
          <a:lstStyle/>
          <a:p>
            <a:r>
              <a:rPr lang="en-US" sz="2000" dirty="0" smtClean="0">
                <a:latin typeface="Times New Roman" pitchFamily="18" charset="0"/>
                <a:cs typeface="Times New Roman" pitchFamily="18" charset="0"/>
              </a:rPr>
              <a:t>Marketing</a:t>
            </a:r>
            <a:endParaRPr lang="en-US" sz="2000" dirty="0">
              <a:latin typeface="Times New Roman" pitchFamily="18" charset="0"/>
              <a:cs typeface="Times New Roman" pitchFamily="18" charset="0"/>
            </a:endParaRPr>
          </a:p>
        </p:txBody>
      </p:sp>
      <p:sp>
        <p:nvSpPr>
          <p:cNvPr id="51" name="TextBox 50"/>
          <p:cNvSpPr txBox="1"/>
          <p:nvPr/>
        </p:nvSpPr>
        <p:spPr>
          <a:xfrm>
            <a:off x="6900185" y="5854429"/>
            <a:ext cx="768159" cy="400110"/>
          </a:xfrm>
          <a:prstGeom prst="rect">
            <a:avLst/>
          </a:prstGeom>
          <a:noFill/>
        </p:spPr>
        <p:txBody>
          <a:bodyPr wrap="none" rtlCol="0">
            <a:spAutoFit/>
          </a:bodyPr>
          <a:lstStyle/>
          <a:p>
            <a:r>
              <a:rPr lang="en-US" sz="2000" dirty="0" smtClean="0">
                <a:latin typeface="Times New Roman" pitchFamily="18" charset="0"/>
                <a:cs typeface="Times New Roman" pitchFamily="18" charset="0"/>
              </a:rPr>
              <a:t>Users</a:t>
            </a:r>
            <a:endParaRPr lang="en-US" sz="2000" dirty="0">
              <a:latin typeface="Times New Roman" pitchFamily="18" charset="0"/>
              <a:cs typeface="Times New Roman" pitchFamily="18" charset="0"/>
            </a:endParaRPr>
          </a:p>
        </p:txBody>
      </p:sp>
      <p:sp>
        <p:nvSpPr>
          <p:cNvPr id="52" name="TextBox 51"/>
          <p:cNvSpPr txBox="1"/>
          <p:nvPr/>
        </p:nvSpPr>
        <p:spPr>
          <a:xfrm>
            <a:off x="4997557" y="4825752"/>
            <a:ext cx="1366400" cy="400110"/>
          </a:xfrm>
          <a:prstGeom prst="rect">
            <a:avLst/>
          </a:prstGeom>
          <a:noFill/>
        </p:spPr>
        <p:txBody>
          <a:bodyPr wrap="none" rtlCol="0">
            <a:spAutoFit/>
          </a:bodyPr>
          <a:lstStyle/>
          <a:p>
            <a:r>
              <a:rPr lang="en-US" sz="2000" dirty="0" smtClean="0">
                <a:latin typeface="Times New Roman" pitchFamily="18" charset="0"/>
                <a:cs typeface="Times New Roman" pitchFamily="18" charset="0"/>
              </a:rPr>
              <a:t>Web agents</a:t>
            </a:r>
            <a:endParaRPr lang="en-US" sz="2000" dirty="0">
              <a:latin typeface="Times New Roman" pitchFamily="18" charset="0"/>
              <a:cs typeface="Times New Roman" pitchFamily="18" charset="0"/>
            </a:endParaRPr>
          </a:p>
        </p:txBody>
      </p:sp>
      <p:sp>
        <p:nvSpPr>
          <p:cNvPr id="53" name="TextBox 52"/>
          <p:cNvSpPr txBox="1"/>
          <p:nvPr/>
        </p:nvSpPr>
        <p:spPr>
          <a:xfrm>
            <a:off x="4656215" y="1772816"/>
            <a:ext cx="611065" cy="400110"/>
          </a:xfrm>
          <a:prstGeom prst="rect">
            <a:avLst/>
          </a:prstGeom>
          <a:noFill/>
        </p:spPr>
        <p:txBody>
          <a:bodyPr wrap="none" rtlCol="0">
            <a:spAutoFit/>
          </a:bodyPr>
          <a:lstStyle/>
          <a:p>
            <a:r>
              <a:rPr lang="en-US" sz="2000" dirty="0" smtClean="0">
                <a:latin typeface="Times New Roman" pitchFamily="18" charset="0"/>
                <a:cs typeface="Times New Roman" pitchFamily="18" charset="0"/>
              </a:rPr>
              <a:t>data</a:t>
            </a:r>
            <a:endParaRPr lang="en-US" sz="2000" dirty="0">
              <a:latin typeface="Times New Roman" pitchFamily="18" charset="0"/>
              <a:cs typeface="Times New Roman" pitchFamily="18" charset="0"/>
            </a:endParaRPr>
          </a:p>
        </p:txBody>
      </p:sp>
      <p:grpSp>
        <p:nvGrpSpPr>
          <p:cNvPr id="2" name="Group 68"/>
          <p:cNvGrpSpPr/>
          <p:nvPr/>
        </p:nvGrpSpPr>
        <p:grpSpPr>
          <a:xfrm>
            <a:off x="4419600" y="2230016"/>
            <a:ext cx="990600" cy="990600"/>
            <a:chOff x="4648200" y="457200"/>
            <a:chExt cx="990600" cy="990600"/>
          </a:xfrm>
        </p:grpSpPr>
        <p:sp>
          <p:nvSpPr>
            <p:cNvPr id="39" name="Oval 38"/>
            <p:cNvSpPr/>
            <p:nvPr/>
          </p:nvSpPr>
          <p:spPr>
            <a:xfrm>
              <a:off x="4648200" y="838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5486400" y="838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4648200" y="12954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5486400" y="12954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5105400" y="457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6" name="Straight Connector 55"/>
            <p:cNvCxnSpPr>
              <a:stCxn id="48" idx="0"/>
              <a:endCxn id="54" idx="5"/>
            </p:cNvCxnSpPr>
            <p:nvPr/>
          </p:nvCxnSpPr>
          <p:spPr>
            <a:xfrm rot="16200000" flipV="1">
              <a:off x="5273582" y="549182"/>
              <a:ext cx="250918" cy="327118"/>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Straight Connector 57"/>
            <p:cNvCxnSpPr>
              <a:stCxn id="54" idx="3"/>
              <a:endCxn id="39" idx="7"/>
            </p:cNvCxnSpPr>
            <p:nvPr/>
          </p:nvCxnSpPr>
          <p:spPr>
            <a:xfrm rot="5400000">
              <a:off x="4816382" y="549182"/>
              <a:ext cx="273236" cy="349436"/>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Straight Connector 61"/>
            <p:cNvCxnSpPr>
              <a:stCxn id="39" idx="4"/>
              <a:endCxn id="49" idx="0"/>
            </p:cNvCxnSpPr>
            <p:nvPr/>
          </p:nvCxnSpPr>
          <p:spPr>
            <a:xfrm rot="5400000">
              <a:off x="4572000" y="1143000"/>
              <a:ext cx="3048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6" name="Straight Connector 65"/>
            <p:cNvCxnSpPr>
              <a:stCxn id="48" idx="4"/>
              <a:endCxn id="50" idx="0"/>
            </p:cNvCxnSpPr>
            <p:nvPr/>
          </p:nvCxnSpPr>
          <p:spPr>
            <a:xfrm rot="5400000">
              <a:off x="5410200" y="1143000"/>
              <a:ext cx="3048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Straight Connector 67"/>
            <p:cNvCxnSpPr>
              <a:stCxn id="49" idx="6"/>
              <a:endCxn id="50" idx="2"/>
            </p:cNvCxnSpPr>
            <p:nvPr/>
          </p:nvCxnSpPr>
          <p:spPr>
            <a:xfrm>
              <a:off x="4800600" y="1371600"/>
              <a:ext cx="685800" cy="1588"/>
            </a:xfrm>
            <a:prstGeom prst="line">
              <a:avLst/>
            </a:prstGeom>
          </p:spPr>
          <p:style>
            <a:lnRef idx="1">
              <a:schemeClr val="accent1"/>
            </a:lnRef>
            <a:fillRef idx="0">
              <a:schemeClr val="accent1"/>
            </a:fillRef>
            <a:effectRef idx="0">
              <a:schemeClr val="accent1"/>
            </a:effectRef>
            <a:fontRef idx="minor">
              <a:schemeClr val="tx1"/>
            </a:fontRef>
          </p:style>
        </p:cxnSp>
      </p:grpSp>
      <p:sp>
        <p:nvSpPr>
          <p:cNvPr id="70" name="TextBox 69"/>
          <p:cNvSpPr txBox="1"/>
          <p:nvPr/>
        </p:nvSpPr>
        <p:spPr>
          <a:xfrm>
            <a:off x="4876800" y="2132112"/>
            <a:ext cx="609600" cy="246221"/>
          </a:xfrm>
          <a:prstGeom prst="rect">
            <a:avLst/>
          </a:prstGeom>
          <a:noFill/>
        </p:spPr>
        <p:txBody>
          <a:bodyPr wrap="square" rtlCol="0">
            <a:spAutoFit/>
          </a:bodyPr>
          <a:lstStyle/>
          <a:p>
            <a:r>
              <a:rPr lang="en-US" sz="1000" dirty="0" smtClean="0"/>
              <a:t>(…)</a:t>
            </a:r>
            <a:endParaRPr lang="en-US" sz="1000" dirty="0"/>
          </a:p>
        </p:txBody>
      </p:sp>
      <p:sp>
        <p:nvSpPr>
          <p:cNvPr id="71" name="TextBox 70"/>
          <p:cNvSpPr txBox="1"/>
          <p:nvPr/>
        </p:nvSpPr>
        <p:spPr>
          <a:xfrm>
            <a:off x="5257800" y="2495491"/>
            <a:ext cx="609600" cy="246221"/>
          </a:xfrm>
          <a:prstGeom prst="rect">
            <a:avLst/>
          </a:prstGeom>
          <a:noFill/>
        </p:spPr>
        <p:txBody>
          <a:bodyPr wrap="square" rtlCol="0">
            <a:spAutoFit/>
          </a:bodyPr>
          <a:lstStyle/>
          <a:p>
            <a:r>
              <a:rPr lang="en-US" sz="1000" dirty="0" smtClean="0"/>
              <a:t>(…)</a:t>
            </a:r>
            <a:endParaRPr lang="en-US" sz="1000" dirty="0"/>
          </a:p>
        </p:txBody>
      </p:sp>
      <p:sp>
        <p:nvSpPr>
          <p:cNvPr id="72" name="TextBox 71"/>
          <p:cNvSpPr txBox="1"/>
          <p:nvPr/>
        </p:nvSpPr>
        <p:spPr>
          <a:xfrm>
            <a:off x="5004048" y="3173760"/>
            <a:ext cx="609600" cy="246221"/>
          </a:xfrm>
          <a:prstGeom prst="rect">
            <a:avLst/>
          </a:prstGeom>
          <a:noFill/>
        </p:spPr>
        <p:txBody>
          <a:bodyPr wrap="square" rtlCol="0">
            <a:spAutoFit/>
          </a:bodyPr>
          <a:lstStyle/>
          <a:p>
            <a:r>
              <a:rPr lang="en-US" sz="1000" dirty="0" smtClean="0"/>
              <a:t>(…)</a:t>
            </a:r>
            <a:endParaRPr lang="en-US" sz="1000" dirty="0"/>
          </a:p>
        </p:txBody>
      </p:sp>
      <p:sp>
        <p:nvSpPr>
          <p:cNvPr id="73" name="TextBox 72"/>
          <p:cNvSpPr txBox="1"/>
          <p:nvPr/>
        </p:nvSpPr>
        <p:spPr>
          <a:xfrm>
            <a:off x="4096656" y="2436912"/>
            <a:ext cx="609600" cy="246221"/>
          </a:xfrm>
          <a:prstGeom prst="rect">
            <a:avLst/>
          </a:prstGeom>
          <a:noFill/>
        </p:spPr>
        <p:txBody>
          <a:bodyPr wrap="square" rtlCol="0">
            <a:spAutoFit/>
          </a:bodyPr>
          <a:lstStyle/>
          <a:p>
            <a:r>
              <a:rPr lang="en-US" sz="1000" dirty="0" smtClean="0"/>
              <a:t>(…)</a:t>
            </a:r>
            <a:endParaRPr lang="en-US" sz="1000" dirty="0"/>
          </a:p>
        </p:txBody>
      </p:sp>
      <p:sp>
        <p:nvSpPr>
          <p:cNvPr id="74" name="TextBox 73"/>
          <p:cNvSpPr txBox="1"/>
          <p:nvPr/>
        </p:nvSpPr>
        <p:spPr>
          <a:xfrm>
            <a:off x="4211960" y="3245768"/>
            <a:ext cx="609600" cy="246221"/>
          </a:xfrm>
          <a:prstGeom prst="rect">
            <a:avLst/>
          </a:prstGeom>
          <a:noFill/>
        </p:spPr>
        <p:txBody>
          <a:bodyPr wrap="square" rtlCol="0">
            <a:spAutoFit/>
          </a:bodyPr>
          <a:lstStyle/>
          <a:p>
            <a:r>
              <a:rPr lang="en-US" sz="1000" dirty="0" smtClean="0"/>
              <a:t>(…)</a:t>
            </a:r>
            <a:endParaRPr lang="en-US" sz="1000" dirty="0"/>
          </a:p>
        </p:txBody>
      </p:sp>
      <p:grpSp>
        <p:nvGrpSpPr>
          <p:cNvPr id="3" name="Group 68"/>
          <p:cNvGrpSpPr/>
          <p:nvPr/>
        </p:nvGrpSpPr>
        <p:grpSpPr>
          <a:xfrm>
            <a:off x="3733800" y="1911786"/>
            <a:ext cx="3124200" cy="2719864"/>
            <a:chOff x="3733800" y="1709057"/>
            <a:chExt cx="3124200" cy="2719864"/>
          </a:xfrm>
        </p:grpSpPr>
        <p:pic>
          <p:nvPicPr>
            <p:cNvPr id="57" name="Picture 2"/>
            <p:cNvPicPr>
              <a:picLocks noChangeAspect="1" noChangeArrowheads="1"/>
            </p:cNvPicPr>
            <p:nvPr/>
          </p:nvPicPr>
          <p:blipFill>
            <a:blip r:embed="rId8" cstate="print"/>
            <a:srcRect/>
            <a:stretch>
              <a:fillRect/>
            </a:stretch>
          </p:blipFill>
          <p:spPr bwMode="auto">
            <a:xfrm>
              <a:off x="6553200" y="1709057"/>
              <a:ext cx="304800" cy="390525"/>
            </a:xfrm>
            <a:prstGeom prst="rect">
              <a:avLst/>
            </a:prstGeom>
            <a:noFill/>
            <a:ln w="9525">
              <a:noFill/>
              <a:miter lim="800000"/>
              <a:headEnd/>
              <a:tailEnd/>
            </a:ln>
            <a:effectLst/>
          </p:spPr>
        </p:pic>
        <p:cxnSp>
          <p:nvCxnSpPr>
            <p:cNvPr id="60" name="Straight Arrow Connector 59"/>
            <p:cNvCxnSpPr>
              <a:stCxn id="57" idx="1"/>
              <a:endCxn id="48" idx="7"/>
            </p:cNvCxnSpPr>
            <p:nvPr/>
          </p:nvCxnSpPr>
          <p:spPr>
            <a:xfrm rot="10800000" flipV="1">
              <a:off x="5387882" y="1904319"/>
              <a:ext cx="1165318" cy="526285"/>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61" name="TextBox 60"/>
            <p:cNvSpPr txBox="1"/>
            <p:nvPr/>
          </p:nvSpPr>
          <p:spPr>
            <a:xfrm>
              <a:off x="3733800" y="3690257"/>
              <a:ext cx="1600200" cy="738664"/>
            </a:xfrm>
            <a:prstGeom prst="rect">
              <a:avLst/>
            </a:prstGeom>
            <a:noFill/>
          </p:spPr>
          <p:txBody>
            <a:bodyPr wrap="square" rtlCol="0">
              <a:spAutoFit/>
            </a:bodyPr>
            <a:lstStyle/>
            <a:p>
              <a:r>
                <a:rPr lang="en-US" sz="1400" dirty="0" smtClean="0">
                  <a:latin typeface="Times New Roman" pitchFamily="18" charset="0"/>
                  <a:cs typeface="Times New Roman" pitchFamily="18" charset="0"/>
                </a:rPr>
                <a:t>Analyze and reveal some privacy information</a:t>
              </a:r>
              <a:endParaRPr lang="en-US" sz="1400" dirty="0">
                <a:latin typeface="Times New Roman" pitchFamily="18" charset="0"/>
                <a:cs typeface="Times New Roman" pitchFamily="18" charset="0"/>
              </a:endParaRPr>
            </a:p>
          </p:txBody>
        </p:sp>
        <p:sp>
          <p:nvSpPr>
            <p:cNvPr id="55" name="Freeform 54"/>
            <p:cNvSpPr/>
            <p:nvPr/>
          </p:nvSpPr>
          <p:spPr>
            <a:xfrm>
              <a:off x="4038600" y="1709057"/>
              <a:ext cx="1807029" cy="1643743"/>
            </a:xfrm>
            <a:custGeom>
              <a:avLst/>
              <a:gdLst>
                <a:gd name="connsiteX0" fmla="*/ 544286 w 1730829"/>
                <a:gd name="connsiteY0" fmla="*/ 43543 h 2024743"/>
                <a:gd name="connsiteX1" fmla="*/ 141515 w 1730829"/>
                <a:gd name="connsiteY1" fmla="*/ 65314 h 2024743"/>
                <a:gd name="connsiteX2" fmla="*/ 87086 w 1730829"/>
                <a:gd name="connsiteY2" fmla="*/ 119743 h 2024743"/>
                <a:gd name="connsiteX3" fmla="*/ 43543 w 1730829"/>
                <a:gd name="connsiteY3" fmla="*/ 217714 h 2024743"/>
                <a:gd name="connsiteX4" fmla="*/ 21772 w 1730829"/>
                <a:gd name="connsiteY4" fmla="*/ 261257 h 2024743"/>
                <a:gd name="connsiteX5" fmla="*/ 0 w 1730829"/>
                <a:gd name="connsiteY5" fmla="*/ 348343 h 2024743"/>
                <a:gd name="connsiteX6" fmla="*/ 10886 w 1730829"/>
                <a:gd name="connsiteY6" fmla="*/ 522514 h 2024743"/>
                <a:gd name="connsiteX7" fmla="*/ 43543 w 1730829"/>
                <a:gd name="connsiteY7" fmla="*/ 664028 h 2024743"/>
                <a:gd name="connsiteX8" fmla="*/ 54429 w 1730829"/>
                <a:gd name="connsiteY8" fmla="*/ 783771 h 2024743"/>
                <a:gd name="connsiteX9" fmla="*/ 76200 w 1730829"/>
                <a:gd name="connsiteY9" fmla="*/ 1153885 h 2024743"/>
                <a:gd name="connsiteX10" fmla="*/ 130629 w 1730829"/>
                <a:gd name="connsiteY10" fmla="*/ 1251857 h 2024743"/>
                <a:gd name="connsiteX11" fmla="*/ 163286 w 1730829"/>
                <a:gd name="connsiteY11" fmla="*/ 1338943 h 2024743"/>
                <a:gd name="connsiteX12" fmla="*/ 185057 w 1730829"/>
                <a:gd name="connsiteY12" fmla="*/ 1371600 h 2024743"/>
                <a:gd name="connsiteX13" fmla="*/ 206829 w 1730829"/>
                <a:gd name="connsiteY13" fmla="*/ 1436914 h 2024743"/>
                <a:gd name="connsiteX14" fmla="*/ 97972 w 1730829"/>
                <a:gd name="connsiteY14" fmla="*/ 1447800 h 2024743"/>
                <a:gd name="connsiteX15" fmla="*/ 130629 w 1730829"/>
                <a:gd name="connsiteY15" fmla="*/ 1502228 h 2024743"/>
                <a:gd name="connsiteX16" fmla="*/ 185057 w 1730829"/>
                <a:gd name="connsiteY16" fmla="*/ 1567543 h 2024743"/>
                <a:gd name="connsiteX17" fmla="*/ 261257 w 1730829"/>
                <a:gd name="connsiteY17" fmla="*/ 1719943 h 2024743"/>
                <a:gd name="connsiteX18" fmla="*/ 283029 w 1730829"/>
                <a:gd name="connsiteY18" fmla="*/ 1752600 h 2024743"/>
                <a:gd name="connsiteX19" fmla="*/ 315686 w 1730829"/>
                <a:gd name="connsiteY19" fmla="*/ 1807028 h 2024743"/>
                <a:gd name="connsiteX20" fmla="*/ 348343 w 1730829"/>
                <a:gd name="connsiteY20" fmla="*/ 1839685 h 2024743"/>
                <a:gd name="connsiteX21" fmla="*/ 391886 w 1730829"/>
                <a:gd name="connsiteY21" fmla="*/ 1894114 h 2024743"/>
                <a:gd name="connsiteX22" fmla="*/ 500743 w 1730829"/>
                <a:gd name="connsiteY22" fmla="*/ 1948543 h 2024743"/>
                <a:gd name="connsiteX23" fmla="*/ 533400 w 1730829"/>
                <a:gd name="connsiteY23" fmla="*/ 1970314 h 2024743"/>
                <a:gd name="connsiteX24" fmla="*/ 631372 w 1730829"/>
                <a:gd name="connsiteY24" fmla="*/ 2013857 h 2024743"/>
                <a:gd name="connsiteX25" fmla="*/ 664029 w 1730829"/>
                <a:gd name="connsiteY25" fmla="*/ 2024743 h 2024743"/>
                <a:gd name="connsiteX26" fmla="*/ 979715 w 1730829"/>
                <a:gd name="connsiteY26" fmla="*/ 2013857 h 2024743"/>
                <a:gd name="connsiteX27" fmla="*/ 1023257 w 1730829"/>
                <a:gd name="connsiteY27" fmla="*/ 2002971 h 2024743"/>
                <a:gd name="connsiteX28" fmla="*/ 1077686 w 1730829"/>
                <a:gd name="connsiteY28" fmla="*/ 1992085 h 2024743"/>
                <a:gd name="connsiteX29" fmla="*/ 1110343 w 1730829"/>
                <a:gd name="connsiteY29" fmla="*/ 1970314 h 2024743"/>
                <a:gd name="connsiteX30" fmla="*/ 1186543 w 1730829"/>
                <a:gd name="connsiteY30" fmla="*/ 1948543 h 2024743"/>
                <a:gd name="connsiteX31" fmla="*/ 1328057 w 1730829"/>
                <a:gd name="connsiteY31" fmla="*/ 1872343 h 2024743"/>
                <a:gd name="connsiteX32" fmla="*/ 1371600 w 1730829"/>
                <a:gd name="connsiteY32" fmla="*/ 1850571 h 2024743"/>
                <a:gd name="connsiteX33" fmla="*/ 1404257 w 1730829"/>
                <a:gd name="connsiteY33" fmla="*/ 1828800 h 2024743"/>
                <a:gd name="connsiteX34" fmla="*/ 1447800 w 1730829"/>
                <a:gd name="connsiteY34" fmla="*/ 1807028 h 2024743"/>
                <a:gd name="connsiteX35" fmla="*/ 1480457 w 1730829"/>
                <a:gd name="connsiteY35" fmla="*/ 1774371 h 2024743"/>
                <a:gd name="connsiteX36" fmla="*/ 1556657 w 1730829"/>
                <a:gd name="connsiteY36" fmla="*/ 1709057 h 2024743"/>
                <a:gd name="connsiteX37" fmla="*/ 1611086 w 1730829"/>
                <a:gd name="connsiteY37" fmla="*/ 1600200 h 2024743"/>
                <a:gd name="connsiteX38" fmla="*/ 1621972 w 1730829"/>
                <a:gd name="connsiteY38" fmla="*/ 1567543 h 2024743"/>
                <a:gd name="connsiteX39" fmla="*/ 1643743 w 1730829"/>
                <a:gd name="connsiteY39" fmla="*/ 1534885 h 2024743"/>
                <a:gd name="connsiteX40" fmla="*/ 1676400 w 1730829"/>
                <a:gd name="connsiteY40" fmla="*/ 1360714 h 2024743"/>
                <a:gd name="connsiteX41" fmla="*/ 1698172 w 1730829"/>
                <a:gd name="connsiteY41" fmla="*/ 1273628 h 2024743"/>
                <a:gd name="connsiteX42" fmla="*/ 1709057 w 1730829"/>
                <a:gd name="connsiteY42" fmla="*/ 1164771 h 2024743"/>
                <a:gd name="connsiteX43" fmla="*/ 1730829 w 1730829"/>
                <a:gd name="connsiteY43" fmla="*/ 1045028 h 2024743"/>
                <a:gd name="connsiteX44" fmla="*/ 1719943 w 1730829"/>
                <a:gd name="connsiteY44" fmla="*/ 664028 h 2024743"/>
                <a:gd name="connsiteX45" fmla="*/ 1676400 w 1730829"/>
                <a:gd name="connsiteY45" fmla="*/ 500743 h 2024743"/>
                <a:gd name="connsiteX46" fmla="*/ 1654629 w 1730829"/>
                <a:gd name="connsiteY46" fmla="*/ 370114 h 2024743"/>
                <a:gd name="connsiteX47" fmla="*/ 1643743 w 1730829"/>
                <a:gd name="connsiteY47" fmla="*/ 326571 h 2024743"/>
                <a:gd name="connsiteX48" fmla="*/ 1600200 w 1730829"/>
                <a:gd name="connsiteY48" fmla="*/ 261257 h 2024743"/>
                <a:gd name="connsiteX49" fmla="*/ 1578429 w 1730829"/>
                <a:gd name="connsiteY49" fmla="*/ 217714 h 2024743"/>
                <a:gd name="connsiteX50" fmla="*/ 1534886 w 1730829"/>
                <a:gd name="connsiteY50" fmla="*/ 130628 h 2024743"/>
                <a:gd name="connsiteX51" fmla="*/ 1458686 w 1730829"/>
                <a:gd name="connsiteY51" fmla="*/ 76200 h 2024743"/>
                <a:gd name="connsiteX52" fmla="*/ 1404257 w 1730829"/>
                <a:gd name="connsiteY52" fmla="*/ 54428 h 2024743"/>
                <a:gd name="connsiteX53" fmla="*/ 1371600 w 1730829"/>
                <a:gd name="connsiteY53" fmla="*/ 32657 h 2024743"/>
                <a:gd name="connsiteX54" fmla="*/ 1295400 w 1730829"/>
                <a:gd name="connsiteY54" fmla="*/ 10885 h 2024743"/>
                <a:gd name="connsiteX55" fmla="*/ 1262743 w 1730829"/>
                <a:gd name="connsiteY55" fmla="*/ 0 h 2024743"/>
                <a:gd name="connsiteX56" fmla="*/ 566057 w 1730829"/>
                <a:gd name="connsiteY56" fmla="*/ 10885 h 2024743"/>
                <a:gd name="connsiteX57" fmla="*/ 544286 w 1730829"/>
                <a:gd name="connsiteY57" fmla="*/ 32657 h 2024743"/>
                <a:gd name="connsiteX58" fmla="*/ 544286 w 1730829"/>
                <a:gd name="connsiteY58" fmla="*/ 43543 h 2024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1730829" h="2024743">
                  <a:moveTo>
                    <a:pt x="544286" y="43543"/>
                  </a:moveTo>
                  <a:cubicBezTo>
                    <a:pt x="477158" y="48986"/>
                    <a:pt x="274139" y="43210"/>
                    <a:pt x="141515" y="65314"/>
                  </a:cubicBezTo>
                  <a:cubicBezTo>
                    <a:pt x="116206" y="69532"/>
                    <a:pt x="98561" y="96794"/>
                    <a:pt x="87086" y="119743"/>
                  </a:cubicBezTo>
                  <a:cubicBezTo>
                    <a:pt x="33497" y="226922"/>
                    <a:pt x="99134" y="92634"/>
                    <a:pt x="43543" y="217714"/>
                  </a:cubicBezTo>
                  <a:cubicBezTo>
                    <a:pt x="36952" y="232543"/>
                    <a:pt x="26904" y="245862"/>
                    <a:pt x="21772" y="261257"/>
                  </a:cubicBezTo>
                  <a:cubicBezTo>
                    <a:pt x="12310" y="289644"/>
                    <a:pt x="7257" y="319314"/>
                    <a:pt x="0" y="348343"/>
                  </a:cubicBezTo>
                  <a:cubicBezTo>
                    <a:pt x="3629" y="406400"/>
                    <a:pt x="4218" y="464727"/>
                    <a:pt x="10886" y="522514"/>
                  </a:cubicBezTo>
                  <a:cubicBezTo>
                    <a:pt x="19365" y="595996"/>
                    <a:pt x="25774" y="610724"/>
                    <a:pt x="43543" y="664028"/>
                  </a:cubicBezTo>
                  <a:cubicBezTo>
                    <a:pt x="47172" y="703942"/>
                    <a:pt x="51763" y="743781"/>
                    <a:pt x="54429" y="783771"/>
                  </a:cubicBezTo>
                  <a:cubicBezTo>
                    <a:pt x="62650" y="907082"/>
                    <a:pt x="63263" y="1030979"/>
                    <a:pt x="76200" y="1153885"/>
                  </a:cubicBezTo>
                  <a:cubicBezTo>
                    <a:pt x="77529" y="1166509"/>
                    <a:pt x="128615" y="1248500"/>
                    <a:pt x="130629" y="1251857"/>
                  </a:cubicBezTo>
                  <a:cubicBezTo>
                    <a:pt x="142535" y="1299480"/>
                    <a:pt x="137987" y="1294669"/>
                    <a:pt x="163286" y="1338943"/>
                  </a:cubicBezTo>
                  <a:cubicBezTo>
                    <a:pt x="169777" y="1350302"/>
                    <a:pt x="179744" y="1359645"/>
                    <a:pt x="185057" y="1371600"/>
                  </a:cubicBezTo>
                  <a:cubicBezTo>
                    <a:pt x="194378" y="1392571"/>
                    <a:pt x="206829" y="1436914"/>
                    <a:pt x="206829" y="1436914"/>
                  </a:cubicBezTo>
                  <a:cubicBezTo>
                    <a:pt x="170543" y="1440543"/>
                    <a:pt x="125660" y="1424068"/>
                    <a:pt x="97972" y="1447800"/>
                  </a:cubicBezTo>
                  <a:cubicBezTo>
                    <a:pt x="81908" y="1461569"/>
                    <a:pt x="118185" y="1485117"/>
                    <a:pt x="130629" y="1502228"/>
                  </a:cubicBezTo>
                  <a:cubicBezTo>
                    <a:pt x="147298" y="1525148"/>
                    <a:pt x="170476" y="1543242"/>
                    <a:pt x="185057" y="1567543"/>
                  </a:cubicBezTo>
                  <a:cubicBezTo>
                    <a:pt x="214278" y="1616245"/>
                    <a:pt x="229752" y="1672686"/>
                    <a:pt x="261257" y="1719943"/>
                  </a:cubicBezTo>
                  <a:cubicBezTo>
                    <a:pt x="268514" y="1730829"/>
                    <a:pt x="276095" y="1741506"/>
                    <a:pt x="283029" y="1752600"/>
                  </a:cubicBezTo>
                  <a:cubicBezTo>
                    <a:pt x="294243" y="1770542"/>
                    <a:pt x="302991" y="1790102"/>
                    <a:pt x="315686" y="1807028"/>
                  </a:cubicBezTo>
                  <a:cubicBezTo>
                    <a:pt x="324923" y="1819344"/>
                    <a:pt x="338206" y="1828099"/>
                    <a:pt x="348343" y="1839685"/>
                  </a:cubicBezTo>
                  <a:cubicBezTo>
                    <a:pt x="363643" y="1857171"/>
                    <a:pt x="372979" y="1880609"/>
                    <a:pt x="391886" y="1894114"/>
                  </a:cubicBezTo>
                  <a:cubicBezTo>
                    <a:pt x="424898" y="1917694"/>
                    <a:pt x="466988" y="1926040"/>
                    <a:pt x="500743" y="1948543"/>
                  </a:cubicBezTo>
                  <a:cubicBezTo>
                    <a:pt x="511629" y="1955800"/>
                    <a:pt x="522041" y="1963823"/>
                    <a:pt x="533400" y="1970314"/>
                  </a:cubicBezTo>
                  <a:cubicBezTo>
                    <a:pt x="564883" y="1988304"/>
                    <a:pt x="597444" y="2001134"/>
                    <a:pt x="631372" y="2013857"/>
                  </a:cubicBezTo>
                  <a:cubicBezTo>
                    <a:pt x="642116" y="2017886"/>
                    <a:pt x="653143" y="2021114"/>
                    <a:pt x="664029" y="2024743"/>
                  </a:cubicBezTo>
                  <a:cubicBezTo>
                    <a:pt x="769258" y="2021114"/>
                    <a:pt x="874617" y="2020227"/>
                    <a:pt x="979715" y="2013857"/>
                  </a:cubicBezTo>
                  <a:cubicBezTo>
                    <a:pt x="994648" y="2012952"/>
                    <a:pt x="1008653" y="2006217"/>
                    <a:pt x="1023257" y="2002971"/>
                  </a:cubicBezTo>
                  <a:cubicBezTo>
                    <a:pt x="1041319" y="1998957"/>
                    <a:pt x="1059543" y="1995714"/>
                    <a:pt x="1077686" y="1992085"/>
                  </a:cubicBezTo>
                  <a:cubicBezTo>
                    <a:pt x="1088572" y="1984828"/>
                    <a:pt x="1098318" y="1975468"/>
                    <a:pt x="1110343" y="1970314"/>
                  </a:cubicBezTo>
                  <a:cubicBezTo>
                    <a:pt x="1255798" y="1907976"/>
                    <a:pt x="1070068" y="2001485"/>
                    <a:pt x="1186543" y="1948543"/>
                  </a:cubicBezTo>
                  <a:cubicBezTo>
                    <a:pt x="1300357" y="1896810"/>
                    <a:pt x="1240712" y="1920869"/>
                    <a:pt x="1328057" y="1872343"/>
                  </a:cubicBezTo>
                  <a:cubicBezTo>
                    <a:pt x="1342242" y="1864462"/>
                    <a:pt x="1357511" y="1858622"/>
                    <a:pt x="1371600" y="1850571"/>
                  </a:cubicBezTo>
                  <a:cubicBezTo>
                    <a:pt x="1382959" y="1844080"/>
                    <a:pt x="1392898" y="1835291"/>
                    <a:pt x="1404257" y="1828800"/>
                  </a:cubicBezTo>
                  <a:cubicBezTo>
                    <a:pt x="1418346" y="1820749"/>
                    <a:pt x="1434595" y="1816460"/>
                    <a:pt x="1447800" y="1807028"/>
                  </a:cubicBezTo>
                  <a:cubicBezTo>
                    <a:pt x="1460327" y="1798080"/>
                    <a:pt x="1468768" y="1784390"/>
                    <a:pt x="1480457" y="1774371"/>
                  </a:cubicBezTo>
                  <a:cubicBezTo>
                    <a:pt x="1500478" y="1757210"/>
                    <a:pt x="1541580" y="1733556"/>
                    <a:pt x="1556657" y="1709057"/>
                  </a:cubicBezTo>
                  <a:cubicBezTo>
                    <a:pt x="1577919" y="1674506"/>
                    <a:pt x="1598257" y="1638687"/>
                    <a:pt x="1611086" y="1600200"/>
                  </a:cubicBezTo>
                  <a:cubicBezTo>
                    <a:pt x="1614715" y="1589314"/>
                    <a:pt x="1616840" y="1577806"/>
                    <a:pt x="1621972" y="1567543"/>
                  </a:cubicBezTo>
                  <a:cubicBezTo>
                    <a:pt x="1627823" y="1555841"/>
                    <a:pt x="1636486" y="1545771"/>
                    <a:pt x="1643743" y="1534885"/>
                  </a:cubicBezTo>
                  <a:cubicBezTo>
                    <a:pt x="1702470" y="1299984"/>
                    <a:pt x="1632610" y="1594262"/>
                    <a:pt x="1676400" y="1360714"/>
                  </a:cubicBezTo>
                  <a:cubicBezTo>
                    <a:pt x="1681914" y="1331304"/>
                    <a:pt x="1698172" y="1273628"/>
                    <a:pt x="1698172" y="1273628"/>
                  </a:cubicBezTo>
                  <a:cubicBezTo>
                    <a:pt x="1701800" y="1237342"/>
                    <a:pt x="1704534" y="1200956"/>
                    <a:pt x="1709057" y="1164771"/>
                  </a:cubicBezTo>
                  <a:cubicBezTo>
                    <a:pt x="1713699" y="1127636"/>
                    <a:pt x="1723399" y="1082179"/>
                    <a:pt x="1730829" y="1045028"/>
                  </a:cubicBezTo>
                  <a:cubicBezTo>
                    <a:pt x="1727200" y="918028"/>
                    <a:pt x="1728586" y="790786"/>
                    <a:pt x="1719943" y="664028"/>
                  </a:cubicBezTo>
                  <a:cubicBezTo>
                    <a:pt x="1716503" y="613582"/>
                    <a:pt x="1692761" y="549824"/>
                    <a:pt x="1676400" y="500743"/>
                  </a:cubicBezTo>
                  <a:cubicBezTo>
                    <a:pt x="1667312" y="437126"/>
                    <a:pt x="1667364" y="427421"/>
                    <a:pt x="1654629" y="370114"/>
                  </a:cubicBezTo>
                  <a:cubicBezTo>
                    <a:pt x="1651383" y="355509"/>
                    <a:pt x="1650434" y="339953"/>
                    <a:pt x="1643743" y="326571"/>
                  </a:cubicBezTo>
                  <a:cubicBezTo>
                    <a:pt x="1632041" y="303168"/>
                    <a:pt x="1611902" y="284661"/>
                    <a:pt x="1600200" y="261257"/>
                  </a:cubicBezTo>
                  <a:cubicBezTo>
                    <a:pt x="1592943" y="246743"/>
                    <a:pt x="1585020" y="232543"/>
                    <a:pt x="1578429" y="217714"/>
                  </a:cubicBezTo>
                  <a:cubicBezTo>
                    <a:pt x="1565956" y="189651"/>
                    <a:pt x="1558017" y="153759"/>
                    <a:pt x="1534886" y="130628"/>
                  </a:cubicBezTo>
                  <a:cubicBezTo>
                    <a:pt x="1529955" y="125697"/>
                    <a:pt x="1471049" y="82381"/>
                    <a:pt x="1458686" y="76200"/>
                  </a:cubicBezTo>
                  <a:cubicBezTo>
                    <a:pt x="1441208" y="67461"/>
                    <a:pt x="1421735" y="63167"/>
                    <a:pt x="1404257" y="54428"/>
                  </a:cubicBezTo>
                  <a:cubicBezTo>
                    <a:pt x="1392555" y="48577"/>
                    <a:pt x="1383302" y="38508"/>
                    <a:pt x="1371600" y="32657"/>
                  </a:cubicBezTo>
                  <a:cubicBezTo>
                    <a:pt x="1354199" y="23957"/>
                    <a:pt x="1311677" y="15536"/>
                    <a:pt x="1295400" y="10885"/>
                  </a:cubicBezTo>
                  <a:cubicBezTo>
                    <a:pt x="1284367" y="7733"/>
                    <a:pt x="1273629" y="3628"/>
                    <a:pt x="1262743" y="0"/>
                  </a:cubicBezTo>
                  <a:cubicBezTo>
                    <a:pt x="1030514" y="3628"/>
                    <a:pt x="798074" y="339"/>
                    <a:pt x="566057" y="10885"/>
                  </a:cubicBezTo>
                  <a:cubicBezTo>
                    <a:pt x="555804" y="11351"/>
                    <a:pt x="553815" y="28845"/>
                    <a:pt x="544286" y="32657"/>
                  </a:cubicBezTo>
                  <a:cubicBezTo>
                    <a:pt x="534179" y="36700"/>
                    <a:pt x="611414" y="38100"/>
                    <a:pt x="544286" y="43543"/>
                  </a:cubicBezTo>
                  <a:close/>
                </a:path>
              </a:pathLst>
            </a:custGeom>
            <a:no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pSp>
      <p:sp>
        <p:nvSpPr>
          <p:cNvPr id="59" name="Title 1"/>
          <p:cNvSpPr txBox="1">
            <a:spLocks/>
          </p:cNvSpPr>
          <p:nvPr/>
        </p:nvSpPr>
        <p:spPr>
          <a:xfrm>
            <a:off x="457200" y="0"/>
            <a:ext cx="84582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zh-CN" altLang="en-US" sz="4400" b="0" i="0" u="none" strike="noStrike" kern="1200" cap="none" spc="0" normalizeH="0" baseline="0" noProof="0" dirty="0">
              <a:ln>
                <a:noFill/>
              </a:ln>
              <a:solidFill>
                <a:schemeClr val="tx1"/>
              </a:solidFill>
              <a:effectLst/>
              <a:uLnTx/>
              <a:uFillTx/>
              <a:latin typeface="+mj-lt"/>
              <a:ea typeface="+mj-ea"/>
              <a:cs typeface="+mj-cs"/>
            </a:endParaRPr>
          </a:p>
        </p:txBody>
      </p:sp>
      <p:grpSp>
        <p:nvGrpSpPr>
          <p:cNvPr id="4" name="Group 74"/>
          <p:cNvGrpSpPr/>
          <p:nvPr/>
        </p:nvGrpSpPr>
        <p:grpSpPr>
          <a:xfrm>
            <a:off x="6477000" y="1819672"/>
            <a:ext cx="457200" cy="457200"/>
            <a:chOff x="1828800" y="304800"/>
            <a:chExt cx="457200" cy="457200"/>
          </a:xfrm>
        </p:grpSpPr>
        <p:cxnSp>
          <p:nvCxnSpPr>
            <p:cNvPr id="64" name="Straight Connector 63"/>
            <p:cNvCxnSpPr/>
            <p:nvPr/>
          </p:nvCxnSpPr>
          <p:spPr>
            <a:xfrm flipV="1">
              <a:off x="1828800" y="381000"/>
              <a:ext cx="457200" cy="304800"/>
            </a:xfrm>
            <a:prstGeom prst="line">
              <a:avLst/>
            </a:prstGeom>
          </p:spPr>
          <p:style>
            <a:lnRef idx="3">
              <a:schemeClr val="accent2"/>
            </a:lnRef>
            <a:fillRef idx="0">
              <a:schemeClr val="accent2"/>
            </a:fillRef>
            <a:effectRef idx="2">
              <a:schemeClr val="accent2"/>
            </a:effectRef>
            <a:fontRef idx="minor">
              <a:schemeClr val="tx1"/>
            </a:fontRef>
          </p:style>
        </p:cxnSp>
        <p:cxnSp>
          <p:nvCxnSpPr>
            <p:cNvPr id="67" name="Straight Connector 66"/>
            <p:cNvCxnSpPr/>
            <p:nvPr/>
          </p:nvCxnSpPr>
          <p:spPr>
            <a:xfrm rot="16200000" flipH="1">
              <a:off x="1828800" y="381000"/>
              <a:ext cx="457200" cy="304800"/>
            </a:xfrm>
            <a:prstGeom prst="line">
              <a:avLst/>
            </a:prstGeom>
            <a:ln/>
          </p:spPr>
          <p:style>
            <a:lnRef idx="3">
              <a:schemeClr val="accent2"/>
            </a:lnRef>
            <a:fillRef idx="0">
              <a:schemeClr val="accent2"/>
            </a:fillRef>
            <a:effectRef idx="2">
              <a:schemeClr val="accent2"/>
            </a:effectRef>
            <a:fontRef idx="minor">
              <a:schemeClr val="tx1"/>
            </a:fontRef>
          </p:style>
        </p:cxnSp>
      </p:grpSp>
      <p:sp>
        <p:nvSpPr>
          <p:cNvPr id="63" name="TextBox 62"/>
          <p:cNvSpPr txBox="1"/>
          <p:nvPr/>
        </p:nvSpPr>
        <p:spPr>
          <a:xfrm>
            <a:off x="6781800" y="2692152"/>
            <a:ext cx="1090491" cy="369332"/>
          </a:xfrm>
          <a:prstGeom prst="rect">
            <a:avLst/>
          </a:prstGeom>
          <a:noFill/>
        </p:spPr>
        <p:txBody>
          <a:bodyPr wrap="none" rtlCol="0">
            <a:spAutoFit/>
          </a:bodyPr>
          <a:lstStyle/>
          <a:p>
            <a:r>
              <a:rPr lang="en-US" b="1" i="1" dirty="0" err="1" smtClean="0">
                <a:solidFill>
                  <a:schemeClr val="accent5">
                    <a:lumMod val="40000"/>
                    <a:lumOff val="60000"/>
                  </a:schemeClr>
                </a:solidFill>
              </a:rPr>
              <a:t>Facebook</a:t>
            </a:r>
            <a:endParaRPr lang="en-US" b="1" i="1" dirty="0">
              <a:solidFill>
                <a:schemeClr val="accent5">
                  <a:lumMod val="40000"/>
                  <a:lumOff val="60000"/>
                </a:schemeClr>
              </a:solidFill>
            </a:endParaRPr>
          </a:p>
        </p:txBody>
      </p:sp>
      <p:sp>
        <p:nvSpPr>
          <p:cNvPr id="65" name="TextBox 64"/>
          <p:cNvSpPr txBox="1"/>
          <p:nvPr/>
        </p:nvSpPr>
        <p:spPr>
          <a:xfrm>
            <a:off x="2704728" y="5641503"/>
            <a:ext cx="1219200" cy="307777"/>
          </a:xfrm>
          <a:prstGeom prst="rect">
            <a:avLst/>
          </a:prstGeom>
          <a:noFill/>
        </p:spPr>
        <p:txBody>
          <a:bodyPr wrap="square" rtlCol="0">
            <a:spAutoFit/>
          </a:bodyPr>
          <a:lstStyle/>
          <a:p>
            <a:r>
              <a:rPr lang="en-US" sz="1400" dirty="0" smtClean="0">
                <a:latin typeface="Times New Roman" pitchFamily="18" charset="0"/>
                <a:cs typeface="Times New Roman" pitchFamily="18" charset="0"/>
              </a:rPr>
              <a:t>Customers</a:t>
            </a:r>
            <a:endParaRPr lang="en-US" sz="1400" dirty="0">
              <a:latin typeface="Times New Roman" pitchFamily="18" charset="0"/>
              <a:cs typeface="Times New Roman" pitchFamily="18" charset="0"/>
            </a:endParaRPr>
          </a:p>
        </p:txBody>
      </p:sp>
      <p:sp>
        <p:nvSpPr>
          <p:cNvPr id="76" name="Title 75"/>
          <p:cNvSpPr>
            <a:spLocks noGrp="1"/>
          </p:cNvSpPr>
          <p:nvPr>
            <p:ph type="title"/>
          </p:nvPr>
        </p:nvSpPr>
        <p:spPr>
          <a:xfrm>
            <a:off x="683568" y="692696"/>
            <a:ext cx="8001000" cy="927993"/>
          </a:xfrm>
        </p:spPr>
        <p:txBody>
          <a:bodyPr>
            <a:normAutofit/>
          </a:bodyPr>
          <a:lstStyle/>
          <a:p>
            <a:r>
              <a:rPr lang="en-US" dirty="0" smtClean="0"/>
              <a:t>Social Network Benefits</a:t>
            </a:r>
            <a:endParaRPr lang="en-US" dirty="0"/>
          </a:p>
        </p:txBody>
      </p:sp>
      <p:pic>
        <p:nvPicPr>
          <p:cNvPr id="86" name="Picture 85" descr="pharmacy.png"/>
          <p:cNvPicPr>
            <a:picLocks noChangeAspect="1"/>
          </p:cNvPicPr>
          <p:nvPr/>
        </p:nvPicPr>
        <p:blipFill>
          <a:blip r:embed="rId9" cstate="print"/>
          <a:stretch>
            <a:fillRect/>
          </a:stretch>
        </p:blipFill>
        <p:spPr>
          <a:xfrm>
            <a:off x="609600" y="2514600"/>
            <a:ext cx="1219200" cy="1219200"/>
          </a:xfrm>
          <a:prstGeom prst="rect">
            <a:avLst/>
          </a:prstGeom>
        </p:spPr>
      </p:pic>
      <p:pic>
        <p:nvPicPr>
          <p:cNvPr id="87" name="Picture 86" descr="kchart.png"/>
          <p:cNvPicPr>
            <a:picLocks noChangeAspect="1"/>
          </p:cNvPicPr>
          <p:nvPr/>
        </p:nvPicPr>
        <p:blipFill>
          <a:blip r:embed="rId10" cstate="print"/>
          <a:stretch>
            <a:fillRect/>
          </a:stretch>
        </p:blipFill>
        <p:spPr>
          <a:xfrm>
            <a:off x="609600" y="4114800"/>
            <a:ext cx="990600" cy="990600"/>
          </a:xfrm>
          <a:prstGeom prst="rect">
            <a:avLst/>
          </a:prstGeom>
        </p:spPr>
      </p:pic>
      <p:sp>
        <p:nvSpPr>
          <p:cNvPr id="80" name="Date Placeholder 79"/>
          <p:cNvSpPr>
            <a:spLocks noGrp="1"/>
          </p:cNvSpPr>
          <p:nvPr>
            <p:ph type="dt" sz="half" idx="10"/>
          </p:nvPr>
        </p:nvSpPr>
        <p:spPr/>
        <p:txBody>
          <a:bodyPr/>
          <a:lstStyle/>
          <a:p>
            <a:pPr>
              <a:defRPr/>
            </a:pPr>
            <a:fld id="{15D98EC9-7136-4FCD-83A2-D297D53A388A}" type="datetime1">
              <a:rPr lang="en-US" altLang="zh-CN" smtClean="0"/>
              <a:pPr>
                <a:defRPr/>
              </a:pPr>
              <a:t>9/1/2011</a:t>
            </a:fld>
            <a:endParaRPr lang="en-US" altLang="zh-CN"/>
          </a:p>
        </p:txBody>
      </p:sp>
    </p:spTree>
    <p:custDataLst>
      <p:tags r:id="rId1"/>
    </p:custDataLst>
  </p:cSld>
  <p:clrMapOvr>
    <a:masterClrMapping/>
  </p:clrMapOvr>
  <p:transition advTm="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Utilities Gained by Personalized Protection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latin typeface="Times New Roman" pitchFamily="18" charset="0"/>
                <a:cs typeface="Times New Roman" pitchFamily="18" charset="0"/>
              </a:rPr>
              <a:t>Data sets</a:t>
            </a:r>
          </a:p>
          <a:p>
            <a:pPr lvl="1"/>
            <a:r>
              <a:rPr lang="en-US" dirty="0" smtClean="0">
                <a:latin typeface="Times New Roman" pitchFamily="18" charset="0"/>
                <a:cs typeface="Times New Roman" pitchFamily="18" charset="0"/>
              </a:rPr>
              <a:t>Two real social networks and one synthetic network</a:t>
            </a:r>
          </a:p>
          <a:p>
            <a:r>
              <a:rPr lang="en-US" dirty="0" smtClean="0">
                <a:latin typeface="Times New Roman" pitchFamily="18" charset="0"/>
                <a:cs typeface="Times New Roman" pitchFamily="18" charset="0"/>
              </a:rPr>
              <a:t>Utilities</a:t>
            </a:r>
          </a:p>
          <a:p>
            <a:pPr lvl="1"/>
            <a:r>
              <a:rPr lang="en-US" dirty="0" smtClean="0">
                <a:latin typeface="Times New Roman" pitchFamily="18" charset="0"/>
                <a:cs typeface="Times New Roman" pitchFamily="18" charset="0"/>
              </a:rPr>
              <a:t>Query errors</a:t>
            </a:r>
          </a:p>
          <a:p>
            <a:pPr lvl="2"/>
            <a:r>
              <a:rPr lang="en-US" dirty="0" smtClean="0">
                <a:latin typeface="Times New Roman" pitchFamily="18" charset="0"/>
                <a:cs typeface="Times New Roman" pitchFamily="18" charset="0"/>
              </a:rPr>
              <a:t>Average error of all one hop queries</a:t>
            </a:r>
          </a:p>
          <a:p>
            <a:pPr lvl="2"/>
            <a:r>
              <a:rPr lang="en-US" dirty="0" smtClean="0">
                <a:latin typeface="Times New Roman" pitchFamily="18" charset="0"/>
                <a:cs typeface="Times New Roman" pitchFamily="18" charset="0"/>
              </a:rPr>
              <a:t>Average error of all two hop queries</a:t>
            </a:r>
          </a:p>
          <a:p>
            <a:pPr lvl="1"/>
            <a:r>
              <a:rPr lang="en-US" dirty="0" smtClean="0">
                <a:latin typeface="Times New Roman" pitchFamily="18" charset="0"/>
                <a:cs typeface="Times New Roman" pitchFamily="18" charset="0"/>
              </a:rPr>
              <a:t>Change of degree distribution</a:t>
            </a:r>
          </a:p>
          <a:p>
            <a:pPr lvl="2"/>
            <a:r>
              <a:rPr lang="en-US" dirty="0" smtClean="0">
                <a:latin typeface="Times New Roman" pitchFamily="18" charset="0"/>
                <a:cs typeface="Times New Roman" pitchFamily="18" charset="0"/>
              </a:rPr>
              <a:t>Earth Mover Distance</a:t>
            </a:r>
          </a:p>
          <a:p>
            <a:r>
              <a:rPr lang="en-US" dirty="0" smtClean="0">
                <a:latin typeface="Times New Roman" pitchFamily="18" charset="0"/>
                <a:cs typeface="Times New Roman" pitchFamily="18" charset="0"/>
              </a:rPr>
              <a:t>Two methods</a:t>
            </a:r>
          </a:p>
          <a:p>
            <a:pPr lvl="1"/>
            <a:r>
              <a:rPr lang="en-US" dirty="0" smtClean="0">
                <a:latin typeface="Times New Roman" pitchFamily="18" charset="0"/>
                <a:cs typeface="Times New Roman" pitchFamily="18" charset="0"/>
              </a:rPr>
              <a:t>Personalized</a:t>
            </a:r>
          </a:p>
          <a:p>
            <a:pPr lvl="1"/>
            <a:r>
              <a:rPr lang="en-US" dirty="0" smtClean="0">
                <a:latin typeface="Times New Roman" pitchFamily="18" charset="0"/>
                <a:cs typeface="Times New Roman" pitchFamily="18" charset="0"/>
              </a:rPr>
              <a:t>Naïve Protection (Protect all nodes to the highest level)</a:t>
            </a:r>
            <a:endParaRPr lang="en-US" dirty="0">
              <a:latin typeface="Times New Roman" pitchFamily="18" charset="0"/>
              <a:cs typeface="Times New Roman" pitchFamily="18" charset="0"/>
            </a:endParaRPr>
          </a:p>
        </p:txBody>
      </p:sp>
      <p:grpSp>
        <p:nvGrpSpPr>
          <p:cNvPr id="4" name="Group 19"/>
          <p:cNvGrpSpPr/>
          <p:nvPr/>
        </p:nvGrpSpPr>
        <p:grpSpPr>
          <a:xfrm>
            <a:off x="6172200" y="3124200"/>
            <a:ext cx="1828800" cy="388203"/>
            <a:chOff x="6172200" y="3124200"/>
            <a:chExt cx="1828800" cy="388203"/>
          </a:xfrm>
        </p:grpSpPr>
        <p:sp>
          <p:nvSpPr>
            <p:cNvPr id="5" name="Oval 4"/>
            <p:cNvSpPr/>
            <p:nvPr/>
          </p:nvSpPr>
          <p:spPr>
            <a:xfrm>
              <a:off x="6303820" y="3360003"/>
              <a:ext cx="152400" cy="15240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zh-CN" altLang="en-US" sz="1200">
                <a:latin typeface="Times New Roman" pitchFamily="18" charset="0"/>
                <a:cs typeface="Times New Roman" pitchFamily="18" charset="0"/>
              </a:endParaRPr>
            </a:p>
          </p:txBody>
        </p:sp>
        <p:sp>
          <p:nvSpPr>
            <p:cNvPr id="6" name="TextBox 5"/>
            <p:cNvSpPr txBox="1"/>
            <p:nvPr/>
          </p:nvSpPr>
          <p:spPr>
            <a:xfrm>
              <a:off x="6172200" y="3124200"/>
              <a:ext cx="457200" cy="276999"/>
            </a:xfrm>
            <a:prstGeom prst="rect">
              <a:avLst/>
            </a:prstGeom>
            <a:noFill/>
          </p:spPr>
          <p:txBody>
            <a:bodyPr wrap="square" rtlCol="0">
              <a:spAutoFit/>
            </a:bodyPr>
            <a:lstStyle/>
            <a:p>
              <a:r>
                <a:rPr lang="en-US" altLang="zh-CN" sz="1200" dirty="0" err="1" smtClean="0">
                  <a:latin typeface="Times New Roman" pitchFamily="18" charset="0"/>
                  <a:cs typeface="Times New Roman" pitchFamily="18" charset="0"/>
                </a:rPr>
                <a:t>Phd</a:t>
              </a:r>
              <a:r>
                <a:rPr lang="en-US" altLang="zh-CN" sz="1200" dirty="0" smtClean="0">
                  <a:latin typeface="Times New Roman" pitchFamily="18" charset="0"/>
                  <a:cs typeface="Times New Roman" pitchFamily="18" charset="0"/>
                </a:rPr>
                <a:t>.</a:t>
              </a:r>
            </a:p>
          </p:txBody>
        </p:sp>
        <p:sp>
          <p:nvSpPr>
            <p:cNvPr id="10" name="Oval 9"/>
            <p:cNvSpPr/>
            <p:nvPr/>
          </p:nvSpPr>
          <p:spPr>
            <a:xfrm>
              <a:off x="7523020" y="3352800"/>
              <a:ext cx="152400" cy="15240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zh-CN" altLang="en-US" sz="1200">
                <a:latin typeface="Times New Roman" pitchFamily="18" charset="0"/>
                <a:cs typeface="Times New Roman" pitchFamily="18" charset="0"/>
              </a:endParaRPr>
            </a:p>
          </p:txBody>
        </p:sp>
        <p:sp>
          <p:nvSpPr>
            <p:cNvPr id="11" name="TextBox 10"/>
            <p:cNvSpPr txBox="1"/>
            <p:nvPr/>
          </p:nvSpPr>
          <p:spPr>
            <a:xfrm>
              <a:off x="7315200" y="3124200"/>
              <a:ext cx="685800" cy="276999"/>
            </a:xfrm>
            <a:prstGeom prst="rect">
              <a:avLst/>
            </a:prstGeom>
            <a:noFill/>
          </p:spPr>
          <p:txBody>
            <a:bodyPr wrap="square" rtlCol="0">
              <a:spAutoFit/>
            </a:bodyPr>
            <a:lstStyle/>
            <a:p>
              <a:r>
                <a:rPr lang="en-US" altLang="zh-CN" sz="1200" dirty="0" smtClean="0">
                  <a:latin typeface="Times New Roman" pitchFamily="18" charset="0"/>
                  <a:cs typeface="Times New Roman" pitchFamily="18" charset="0"/>
                </a:rPr>
                <a:t>Master</a:t>
              </a:r>
            </a:p>
          </p:txBody>
        </p:sp>
        <p:cxnSp>
          <p:nvCxnSpPr>
            <p:cNvPr id="15" name="Straight Connector 14"/>
            <p:cNvCxnSpPr>
              <a:stCxn id="5" idx="6"/>
              <a:endCxn id="10" idx="2"/>
            </p:cNvCxnSpPr>
            <p:nvPr/>
          </p:nvCxnSpPr>
          <p:spPr>
            <a:xfrm flipV="1">
              <a:off x="6456220" y="3429000"/>
              <a:ext cx="1066800" cy="720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6705600" y="3200400"/>
              <a:ext cx="609600" cy="276999"/>
            </a:xfrm>
            <a:prstGeom prst="rect">
              <a:avLst/>
            </a:prstGeom>
            <a:noFill/>
          </p:spPr>
          <p:txBody>
            <a:bodyPr wrap="square" rtlCol="0">
              <a:spAutoFit/>
            </a:bodyPr>
            <a:lstStyle/>
            <a:p>
              <a:r>
                <a:rPr lang="en-US" altLang="zh-CN" sz="1200" dirty="0" smtClean="0">
                  <a:latin typeface="Times New Roman" pitchFamily="18" charset="0"/>
                  <a:cs typeface="Times New Roman" pitchFamily="18" charset="0"/>
                </a:rPr>
                <a:t>friend</a:t>
              </a:r>
              <a:endParaRPr lang="zh-CN" altLang="en-US" sz="1200" dirty="0">
                <a:latin typeface="Times New Roman" pitchFamily="18" charset="0"/>
                <a:cs typeface="Times New Roman" pitchFamily="18" charset="0"/>
              </a:endParaRPr>
            </a:p>
          </p:txBody>
        </p:sp>
      </p:grpSp>
      <p:grpSp>
        <p:nvGrpSpPr>
          <p:cNvPr id="7" name="Group 32"/>
          <p:cNvGrpSpPr/>
          <p:nvPr/>
        </p:nvGrpSpPr>
        <p:grpSpPr>
          <a:xfrm>
            <a:off x="6172200" y="3505200"/>
            <a:ext cx="2590800" cy="388203"/>
            <a:chOff x="6019800" y="3878997"/>
            <a:chExt cx="2590800" cy="388203"/>
          </a:xfrm>
        </p:grpSpPr>
        <p:sp>
          <p:nvSpPr>
            <p:cNvPr id="22" name="Oval 21"/>
            <p:cNvSpPr/>
            <p:nvPr/>
          </p:nvSpPr>
          <p:spPr>
            <a:xfrm>
              <a:off x="6151420" y="4114800"/>
              <a:ext cx="152400" cy="15240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zh-CN" altLang="en-US" sz="1200">
                <a:latin typeface="Times New Roman" pitchFamily="18" charset="0"/>
                <a:cs typeface="Times New Roman" pitchFamily="18" charset="0"/>
              </a:endParaRPr>
            </a:p>
          </p:txBody>
        </p:sp>
        <p:sp>
          <p:nvSpPr>
            <p:cNvPr id="23" name="TextBox 22"/>
            <p:cNvSpPr txBox="1"/>
            <p:nvPr/>
          </p:nvSpPr>
          <p:spPr>
            <a:xfrm>
              <a:off x="6019800" y="3878997"/>
              <a:ext cx="457200" cy="276999"/>
            </a:xfrm>
            <a:prstGeom prst="rect">
              <a:avLst/>
            </a:prstGeom>
            <a:noFill/>
          </p:spPr>
          <p:txBody>
            <a:bodyPr wrap="square" rtlCol="0">
              <a:spAutoFit/>
            </a:bodyPr>
            <a:lstStyle/>
            <a:p>
              <a:r>
                <a:rPr lang="en-US" altLang="zh-CN" sz="1200" dirty="0" err="1" smtClean="0">
                  <a:latin typeface="Times New Roman" pitchFamily="18" charset="0"/>
                  <a:cs typeface="Times New Roman" pitchFamily="18" charset="0"/>
                </a:rPr>
                <a:t>Phd</a:t>
              </a:r>
              <a:r>
                <a:rPr lang="en-US" altLang="zh-CN" sz="1200" dirty="0" smtClean="0">
                  <a:latin typeface="Times New Roman" pitchFamily="18" charset="0"/>
                  <a:cs typeface="Times New Roman" pitchFamily="18" charset="0"/>
                </a:rPr>
                <a:t>.</a:t>
              </a:r>
            </a:p>
          </p:txBody>
        </p:sp>
        <p:sp>
          <p:nvSpPr>
            <p:cNvPr id="24" name="Oval 23"/>
            <p:cNvSpPr/>
            <p:nvPr/>
          </p:nvSpPr>
          <p:spPr>
            <a:xfrm>
              <a:off x="7086600" y="4107597"/>
              <a:ext cx="152400" cy="15240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zh-CN" altLang="en-US" sz="1200">
                <a:latin typeface="Times New Roman" pitchFamily="18" charset="0"/>
                <a:cs typeface="Times New Roman" pitchFamily="18" charset="0"/>
              </a:endParaRPr>
            </a:p>
          </p:txBody>
        </p:sp>
        <p:sp>
          <p:nvSpPr>
            <p:cNvPr id="25" name="TextBox 24"/>
            <p:cNvSpPr txBox="1"/>
            <p:nvPr/>
          </p:nvSpPr>
          <p:spPr>
            <a:xfrm>
              <a:off x="6858000" y="3878997"/>
              <a:ext cx="685800" cy="276999"/>
            </a:xfrm>
            <a:prstGeom prst="rect">
              <a:avLst/>
            </a:prstGeom>
            <a:noFill/>
          </p:spPr>
          <p:txBody>
            <a:bodyPr wrap="square" rtlCol="0">
              <a:spAutoFit/>
            </a:bodyPr>
            <a:lstStyle/>
            <a:p>
              <a:r>
                <a:rPr lang="en-US" altLang="zh-CN" sz="1200" dirty="0" smtClean="0">
                  <a:latin typeface="Times New Roman" pitchFamily="18" charset="0"/>
                  <a:cs typeface="Times New Roman" pitchFamily="18" charset="0"/>
                </a:rPr>
                <a:t>Master</a:t>
              </a:r>
            </a:p>
          </p:txBody>
        </p:sp>
        <p:cxnSp>
          <p:nvCxnSpPr>
            <p:cNvPr id="26" name="Straight Connector 25"/>
            <p:cNvCxnSpPr>
              <a:stCxn id="22" idx="6"/>
              <a:endCxn id="24" idx="2"/>
            </p:cNvCxnSpPr>
            <p:nvPr/>
          </p:nvCxnSpPr>
          <p:spPr>
            <a:xfrm flipV="1">
              <a:off x="6303820" y="4183797"/>
              <a:ext cx="782780" cy="720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6400800" y="3955197"/>
              <a:ext cx="609600" cy="276999"/>
            </a:xfrm>
            <a:prstGeom prst="rect">
              <a:avLst/>
            </a:prstGeom>
            <a:noFill/>
          </p:spPr>
          <p:txBody>
            <a:bodyPr wrap="square" rtlCol="0">
              <a:spAutoFit/>
            </a:bodyPr>
            <a:lstStyle/>
            <a:p>
              <a:r>
                <a:rPr lang="en-US" altLang="zh-CN" sz="1200" dirty="0" smtClean="0">
                  <a:latin typeface="Times New Roman" pitchFamily="18" charset="0"/>
                  <a:cs typeface="Times New Roman" pitchFamily="18" charset="0"/>
                </a:rPr>
                <a:t>friend</a:t>
              </a:r>
              <a:endParaRPr lang="zh-CN" altLang="en-US" sz="1200" dirty="0">
                <a:latin typeface="Times New Roman" pitchFamily="18" charset="0"/>
                <a:cs typeface="Times New Roman" pitchFamily="18" charset="0"/>
              </a:endParaRPr>
            </a:p>
          </p:txBody>
        </p:sp>
        <p:sp>
          <p:nvSpPr>
            <p:cNvPr id="28" name="Oval 27"/>
            <p:cNvSpPr/>
            <p:nvPr/>
          </p:nvSpPr>
          <p:spPr>
            <a:xfrm>
              <a:off x="8077200" y="4114800"/>
              <a:ext cx="152400" cy="15240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zh-CN" altLang="en-US" sz="1200">
                <a:latin typeface="Times New Roman" pitchFamily="18" charset="0"/>
                <a:cs typeface="Times New Roman" pitchFamily="18" charset="0"/>
              </a:endParaRPr>
            </a:p>
          </p:txBody>
        </p:sp>
        <p:cxnSp>
          <p:nvCxnSpPr>
            <p:cNvPr id="29" name="Straight Connector 28"/>
            <p:cNvCxnSpPr>
              <a:stCxn id="24" idx="6"/>
              <a:endCxn id="28" idx="2"/>
            </p:cNvCxnSpPr>
            <p:nvPr/>
          </p:nvCxnSpPr>
          <p:spPr>
            <a:xfrm>
              <a:off x="7239000" y="4183797"/>
              <a:ext cx="838200" cy="720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7239000" y="3962400"/>
              <a:ext cx="838200" cy="276999"/>
            </a:xfrm>
            <a:prstGeom prst="rect">
              <a:avLst/>
            </a:prstGeom>
            <a:noFill/>
          </p:spPr>
          <p:txBody>
            <a:bodyPr wrap="square" rtlCol="0">
              <a:spAutoFit/>
            </a:bodyPr>
            <a:lstStyle/>
            <a:p>
              <a:r>
                <a:rPr lang="en-US" altLang="zh-CN" sz="1200" dirty="0" smtClean="0">
                  <a:latin typeface="Times New Roman" pitchFamily="18" charset="0"/>
                  <a:cs typeface="Times New Roman" pitchFamily="18" charset="0"/>
                </a:rPr>
                <a:t>coworker</a:t>
              </a:r>
              <a:endParaRPr lang="zh-CN" altLang="en-US" sz="1200" dirty="0">
                <a:latin typeface="Times New Roman" pitchFamily="18" charset="0"/>
                <a:cs typeface="Times New Roman" pitchFamily="18" charset="0"/>
              </a:endParaRPr>
            </a:p>
          </p:txBody>
        </p:sp>
        <p:sp>
          <p:nvSpPr>
            <p:cNvPr id="32" name="TextBox 31"/>
            <p:cNvSpPr txBox="1"/>
            <p:nvPr/>
          </p:nvSpPr>
          <p:spPr>
            <a:xfrm>
              <a:off x="7924800" y="3886200"/>
              <a:ext cx="685800" cy="276999"/>
            </a:xfrm>
            <a:prstGeom prst="rect">
              <a:avLst/>
            </a:prstGeom>
            <a:noFill/>
          </p:spPr>
          <p:txBody>
            <a:bodyPr wrap="square" rtlCol="0">
              <a:spAutoFit/>
            </a:bodyPr>
            <a:lstStyle/>
            <a:p>
              <a:r>
                <a:rPr lang="en-US" altLang="zh-CN" sz="1200" dirty="0" smtClean="0">
                  <a:latin typeface="Times New Roman" pitchFamily="18" charset="0"/>
                  <a:cs typeface="Times New Roman" pitchFamily="18" charset="0"/>
                </a:rPr>
                <a:t>Master</a:t>
              </a:r>
            </a:p>
          </p:txBody>
        </p:sp>
      </p:grpSp>
      <p:sp>
        <p:nvSpPr>
          <p:cNvPr id="33" name="Date Placeholder 32"/>
          <p:cNvSpPr>
            <a:spLocks noGrp="1"/>
          </p:cNvSpPr>
          <p:nvPr>
            <p:ph type="dt" sz="half" idx="10"/>
          </p:nvPr>
        </p:nvSpPr>
        <p:spPr/>
        <p:txBody>
          <a:bodyPr/>
          <a:lstStyle/>
          <a:p>
            <a:pPr>
              <a:defRPr/>
            </a:pPr>
            <a:fld id="{940FEE61-0729-4159-8BA0-3EF6C49D856E}" type="datetime1">
              <a:rPr lang="en-US" altLang="zh-CN" smtClean="0"/>
              <a:pPr>
                <a:defRPr/>
              </a:pPr>
              <a:t>9/1/2011</a:t>
            </a:fld>
            <a:endParaRPr lang="en-US" altLang="zh-CN"/>
          </a:p>
        </p:txBody>
      </p:sp>
    </p:spTree>
    <p:custDataLst>
      <p:tags r:id="rId1"/>
    </p:custDataLst>
  </p:cSld>
  <p:clrMapOvr>
    <a:masterClrMapping/>
  </p:clrMapOvr>
  <p:transition advTm="65412"/>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5"/>
          <p:cNvSpPr>
            <a:spLocks noGrp="1"/>
          </p:cNvSpPr>
          <p:nvPr>
            <p:ph type="dt" sz="half" idx="10"/>
          </p:nvPr>
        </p:nvSpPr>
        <p:spPr/>
        <p:txBody>
          <a:bodyPr/>
          <a:lstStyle/>
          <a:p>
            <a:pPr>
              <a:defRPr/>
            </a:pPr>
            <a:fld id="{34CF37B9-DF1F-4ECF-A62D-DA4920276D40}" type="datetime1">
              <a:rPr lang="en-US" altLang="zh-CN" smtClean="0"/>
              <a:pPr>
                <a:defRPr/>
              </a:pPr>
              <a:t>9/1/2011</a:t>
            </a:fld>
            <a:endParaRPr lang="en-US" altLang="zh-CN"/>
          </a:p>
        </p:txBody>
      </p:sp>
      <p:pic>
        <p:nvPicPr>
          <p:cNvPr id="189442" name="Picture 2"/>
          <p:cNvPicPr>
            <a:picLocks noChangeAspect="1" noChangeArrowheads="1"/>
          </p:cNvPicPr>
          <p:nvPr/>
        </p:nvPicPr>
        <p:blipFill>
          <a:blip r:embed="rId3" cstate="print"/>
          <a:srcRect/>
          <a:stretch>
            <a:fillRect/>
          </a:stretch>
        </p:blipFill>
        <p:spPr bwMode="auto">
          <a:xfrm>
            <a:off x="33287" y="3214686"/>
            <a:ext cx="4538713" cy="2786082"/>
          </a:xfrm>
          <a:prstGeom prst="rect">
            <a:avLst/>
          </a:prstGeom>
          <a:noFill/>
          <a:ln w="9525">
            <a:noFill/>
            <a:miter lim="800000"/>
            <a:headEnd/>
            <a:tailEnd/>
          </a:ln>
          <a:effectLst/>
        </p:spPr>
      </p:pic>
      <p:pic>
        <p:nvPicPr>
          <p:cNvPr id="189443" name="Picture 3"/>
          <p:cNvPicPr>
            <a:picLocks noChangeAspect="1" noChangeArrowheads="1"/>
          </p:cNvPicPr>
          <p:nvPr/>
        </p:nvPicPr>
        <p:blipFill>
          <a:blip r:embed="rId4" cstate="print"/>
          <a:srcRect/>
          <a:stretch>
            <a:fillRect/>
          </a:stretch>
        </p:blipFill>
        <p:spPr bwMode="auto">
          <a:xfrm>
            <a:off x="-14274" y="357166"/>
            <a:ext cx="4772878" cy="2786082"/>
          </a:xfrm>
          <a:prstGeom prst="rect">
            <a:avLst/>
          </a:prstGeom>
          <a:noFill/>
          <a:ln w="9525">
            <a:noFill/>
            <a:miter lim="800000"/>
            <a:headEnd/>
            <a:tailEnd/>
          </a:ln>
          <a:effectLst/>
        </p:spPr>
      </p:pic>
      <p:pic>
        <p:nvPicPr>
          <p:cNvPr id="189444" name="Picture 4"/>
          <p:cNvPicPr>
            <a:picLocks noChangeAspect="1" noChangeArrowheads="1"/>
          </p:cNvPicPr>
          <p:nvPr/>
        </p:nvPicPr>
        <p:blipFill>
          <a:blip r:embed="rId5" cstate="print"/>
          <a:srcRect/>
          <a:stretch>
            <a:fillRect/>
          </a:stretch>
        </p:blipFill>
        <p:spPr bwMode="auto">
          <a:xfrm>
            <a:off x="4857752" y="2143116"/>
            <a:ext cx="4000528" cy="2737792"/>
          </a:xfrm>
          <a:prstGeom prst="rect">
            <a:avLst/>
          </a:prstGeom>
          <a:noFill/>
          <a:ln w="9525">
            <a:noFill/>
            <a:miter lim="800000"/>
            <a:headEnd/>
            <a:tailEnd/>
          </a:ln>
          <a:effectLst/>
        </p:spPr>
      </p:pic>
    </p:spTree>
  </p:cSld>
  <p:clrMapOvr>
    <a:masterClrMapping/>
  </p:clrMapOvr>
  <p:transition advTm="28969"/>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ormAutofit/>
          </a:bodyPr>
          <a:lstStyle/>
          <a:p>
            <a:r>
              <a:rPr lang="en-US" dirty="0" smtClean="0">
                <a:latin typeface="Times New Roman" pitchFamily="18" charset="0"/>
                <a:cs typeface="Times New Roman" pitchFamily="18" charset="0"/>
              </a:rPr>
              <a:t>The facts</a:t>
            </a:r>
          </a:p>
          <a:p>
            <a:pPr lvl="1"/>
            <a:r>
              <a:rPr lang="en-US" dirty="0" smtClean="0">
                <a:latin typeface="Times New Roman" pitchFamily="18" charset="0"/>
                <a:cs typeface="Times New Roman" pitchFamily="18" charset="0"/>
              </a:rPr>
              <a:t>Personalized privacy requirement is a special requirement of social networks</a:t>
            </a:r>
          </a:p>
          <a:p>
            <a:pPr lvl="1"/>
            <a:r>
              <a:rPr lang="en-US" dirty="0" smtClean="0">
                <a:latin typeface="Times New Roman" pitchFamily="18" charset="0"/>
                <a:cs typeface="Times New Roman" pitchFamily="18" charset="0"/>
              </a:rPr>
              <a:t>It is helpful to solve the utility-privacy confliction by allowing personalized protection </a:t>
            </a:r>
          </a:p>
          <a:p>
            <a:r>
              <a:rPr lang="en-US" dirty="0" smtClean="0">
                <a:latin typeface="Times New Roman" pitchFamily="18" charset="0"/>
                <a:cs typeface="Times New Roman" pitchFamily="18" charset="0"/>
              </a:rPr>
              <a:t>Future works</a:t>
            </a:r>
          </a:p>
          <a:p>
            <a:pPr lvl="1"/>
            <a:r>
              <a:rPr lang="en-US" dirty="0" smtClean="0">
                <a:latin typeface="Times New Roman" pitchFamily="18" charset="0"/>
                <a:cs typeface="Times New Roman" pitchFamily="18" charset="0"/>
              </a:rPr>
              <a:t>Develop clever protection models/algorithms to gain more benefits from the personalized protection</a:t>
            </a:r>
          </a:p>
          <a:p>
            <a:pPr lvl="1"/>
            <a:r>
              <a:rPr lang="en-US" dirty="0" smtClean="0">
                <a:latin typeface="Times New Roman" pitchFamily="18" charset="0"/>
                <a:cs typeface="Times New Roman" pitchFamily="18" charset="0"/>
              </a:rPr>
              <a:t>Extend the idea to more complex attack models</a:t>
            </a:r>
            <a:endParaRPr lang="en-US" dirty="0">
              <a:latin typeface="Times New Roman" pitchFamily="18" charset="0"/>
              <a:cs typeface="Times New Roman" pitchFamily="18" charset="0"/>
            </a:endParaRPr>
          </a:p>
        </p:txBody>
      </p:sp>
      <p:sp>
        <p:nvSpPr>
          <p:cNvPr id="5" name="Date Placeholder 4"/>
          <p:cNvSpPr>
            <a:spLocks noGrp="1"/>
          </p:cNvSpPr>
          <p:nvPr>
            <p:ph type="dt" sz="half" idx="10"/>
          </p:nvPr>
        </p:nvSpPr>
        <p:spPr/>
        <p:txBody>
          <a:bodyPr/>
          <a:lstStyle/>
          <a:p>
            <a:pPr>
              <a:defRPr/>
            </a:pPr>
            <a:fld id="{DFA1604B-39DE-4C7D-BD06-FEACF22DD3E1}" type="datetime1">
              <a:rPr lang="en-US" altLang="zh-CN" smtClean="0"/>
              <a:pPr>
                <a:defRPr/>
              </a:pPr>
              <a:t>9/1/2011</a:t>
            </a:fld>
            <a:endParaRPr lang="en-US" altLang="zh-CN"/>
          </a:p>
        </p:txBody>
      </p:sp>
    </p:spTree>
  </p:cSld>
  <p:clrMapOvr>
    <a:masterClrMapping/>
  </p:clrMapOvr>
  <p:transition advTm="60591"/>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Thanks</a:t>
            </a:r>
            <a:endParaRPr lang="zh-CN" altLang="en-US" dirty="0"/>
          </a:p>
        </p:txBody>
      </p:sp>
      <p:sp>
        <p:nvSpPr>
          <p:cNvPr id="3" name="内容占位符 2"/>
          <p:cNvSpPr>
            <a:spLocks noGrp="1"/>
          </p:cNvSpPr>
          <p:nvPr>
            <p:ph idx="1"/>
          </p:nvPr>
        </p:nvSpPr>
        <p:spPr/>
        <p:txBody>
          <a:bodyPr/>
          <a:lstStyle/>
          <a:p>
            <a:r>
              <a:rPr lang="en-US" altLang="zh-CN" smtClean="0"/>
              <a:t>Q&amp;A</a:t>
            </a:r>
            <a:endParaRPr lang="zh-CN" altLang="en-US"/>
          </a:p>
        </p:txBody>
      </p:sp>
      <p:sp>
        <p:nvSpPr>
          <p:cNvPr id="4" name="日期占位符 3"/>
          <p:cNvSpPr>
            <a:spLocks noGrp="1"/>
          </p:cNvSpPr>
          <p:nvPr>
            <p:ph type="dt" sz="half" idx="10"/>
          </p:nvPr>
        </p:nvSpPr>
        <p:spPr/>
        <p:txBody>
          <a:bodyPr/>
          <a:lstStyle/>
          <a:p>
            <a:pPr>
              <a:defRPr/>
            </a:pPr>
            <a:fld id="{B0DB3B57-E521-4D6A-BED5-76BE30EF54E1}" type="datetime1">
              <a:rPr lang="en-US" altLang="zh-CN" smtClean="0"/>
              <a:pPr>
                <a:defRPr/>
              </a:pPr>
              <a:t>9/1/2011</a:t>
            </a:fld>
            <a:endParaRPr lang="en-US" altLang="zh-CN"/>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Privacy Protection Objective</a:t>
            </a:r>
            <a:endParaRPr lang="en-US" dirty="0"/>
          </a:p>
        </p:txBody>
      </p:sp>
      <p:sp>
        <p:nvSpPr>
          <p:cNvPr id="3" name="Content Placeholder 2"/>
          <p:cNvSpPr>
            <a:spLocks noGrp="1"/>
          </p:cNvSpPr>
          <p:nvPr>
            <p:ph idx="1"/>
          </p:nvPr>
        </p:nvSpPr>
        <p:spPr>
          <a:xfrm>
            <a:off x="228600" y="1828800"/>
            <a:ext cx="5257800" cy="4625609"/>
          </a:xfrm>
        </p:spPr>
        <p:txBody>
          <a:bodyPr>
            <a:normAutofit fontScale="62500" lnSpcReduction="20000"/>
          </a:bodyPr>
          <a:lstStyle/>
          <a:p>
            <a:r>
              <a:rPr lang="en-US" dirty="0" smtClean="0"/>
              <a:t>Avoid Node re-identification</a:t>
            </a:r>
          </a:p>
          <a:p>
            <a:pPr lvl="1"/>
            <a:r>
              <a:rPr lang="en-US" dirty="0" err="1" smtClean="0"/>
              <a:t>Prob</a:t>
            </a:r>
            <a:r>
              <a:rPr lang="en-US" dirty="0" smtClean="0"/>
              <a:t>(u is p) &lt;= 1/k</a:t>
            </a:r>
          </a:p>
          <a:p>
            <a:pPr lvl="1"/>
            <a:r>
              <a:rPr lang="en-US" dirty="0" smtClean="0"/>
              <a:t>Models</a:t>
            </a:r>
          </a:p>
          <a:p>
            <a:pPr lvl="2"/>
            <a:r>
              <a:rPr lang="en-US" sz="2600" dirty="0" smtClean="0"/>
              <a:t>K-degree anonymous (</a:t>
            </a:r>
            <a:r>
              <a:rPr lang="en-US" sz="2600" dirty="0" err="1" smtClean="0"/>
              <a:t>Sigmod</a:t>
            </a:r>
            <a:r>
              <a:rPr lang="en-US" sz="2600" dirty="0" smtClean="0"/>
              <a:t> 08  Liu et al.)</a:t>
            </a:r>
          </a:p>
          <a:p>
            <a:pPr lvl="2"/>
            <a:r>
              <a:rPr lang="en-US" sz="2500" dirty="0" smtClean="0"/>
              <a:t>K-neighborhood anonymous(ICDE 08 Zhou et al.)</a:t>
            </a:r>
          </a:p>
          <a:p>
            <a:pPr lvl="2"/>
            <a:r>
              <a:rPr lang="en-US" sz="2500" dirty="0" smtClean="0"/>
              <a:t>K-anonymous through clustering (VLDB 08 Hay et al., </a:t>
            </a:r>
            <a:r>
              <a:rPr lang="en-US" sz="2500" dirty="0" err="1" smtClean="0"/>
              <a:t>Pinkdd</a:t>
            </a:r>
            <a:r>
              <a:rPr lang="en-US" sz="2500" dirty="0" smtClean="0"/>
              <a:t> 08, </a:t>
            </a:r>
            <a:r>
              <a:rPr lang="en-US" sz="2500" dirty="0" err="1" smtClean="0"/>
              <a:t>Campan</a:t>
            </a:r>
            <a:r>
              <a:rPr lang="en-US" sz="2500" dirty="0" smtClean="0"/>
              <a:t> et al.) </a:t>
            </a:r>
          </a:p>
          <a:p>
            <a:pPr lvl="2"/>
            <a:r>
              <a:rPr lang="en-US" sz="2600" dirty="0" smtClean="0"/>
              <a:t>K-</a:t>
            </a:r>
            <a:r>
              <a:rPr lang="en-US" sz="2600" dirty="0" err="1" smtClean="0"/>
              <a:t>automorphism</a:t>
            </a:r>
            <a:r>
              <a:rPr lang="en-US" sz="2600" dirty="0" smtClean="0"/>
              <a:t> (VLDB 09 </a:t>
            </a:r>
            <a:r>
              <a:rPr lang="en-US" sz="2600" dirty="0" err="1" smtClean="0"/>
              <a:t>Zou</a:t>
            </a:r>
            <a:r>
              <a:rPr lang="en-US" sz="2600" dirty="0" smtClean="0"/>
              <a:t> et al.)</a:t>
            </a:r>
          </a:p>
          <a:p>
            <a:r>
              <a:rPr lang="en-US" dirty="0" smtClean="0"/>
              <a:t>Avoid Edge discovery</a:t>
            </a:r>
          </a:p>
          <a:p>
            <a:pPr lvl="1"/>
            <a:r>
              <a:rPr lang="en-US" altLang="zh-CN" sz="2900" dirty="0" err="1" smtClean="0"/>
              <a:t>Prob</a:t>
            </a:r>
            <a:r>
              <a:rPr lang="en-US" altLang="zh-CN" sz="2900" dirty="0" smtClean="0"/>
              <a:t>(E(p</a:t>
            </a:r>
            <a:r>
              <a:rPr lang="en-US" altLang="zh-CN" sz="2900" baseline="-25000" dirty="0" smtClean="0"/>
              <a:t>1</a:t>
            </a:r>
            <a:r>
              <a:rPr lang="en-US" altLang="zh-CN" sz="2900" dirty="0" smtClean="0"/>
              <a:t>, p</a:t>
            </a:r>
            <a:r>
              <a:rPr lang="en-US" altLang="zh-CN" sz="2900" baseline="-25000" dirty="0" smtClean="0"/>
              <a:t>2</a:t>
            </a:r>
            <a:r>
              <a:rPr lang="en-US" altLang="zh-CN" sz="2900" dirty="0" smtClean="0"/>
              <a:t>)) &lt;= 1/k or </a:t>
            </a:r>
            <a:r>
              <a:rPr lang="en-US" altLang="zh-CN" sz="2900" dirty="0" err="1" smtClean="0"/>
              <a:t>Prob</a:t>
            </a:r>
            <a:r>
              <a:rPr lang="en-US" altLang="zh-CN" sz="2900" dirty="0" smtClean="0"/>
              <a:t>(e, p) &lt;= 1/k</a:t>
            </a:r>
          </a:p>
          <a:p>
            <a:pPr lvl="1"/>
            <a:r>
              <a:rPr lang="en-US" altLang="zh-CN" sz="2900" dirty="0" smtClean="0"/>
              <a:t>Models </a:t>
            </a:r>
          </a:p>
          <a:p>
            <a:pPr lvl="2"/>
            <a:r>
              <a:rPr lang="en-US" sz="2600" dirty="0" smtClean="0"/>
              <a:t>VLDB 09 </a:t>
            </a:r>
            <a:r>
              <a:rPr lang="en-US" sz="2600" dirty="0" err="1" smtClean="0"/>
              <a:t>Cormode</a:t>
            </a:r>
            <a:r>
              <a:rPr lang="en-US" sz="2600" dirty="0" smtClean="0"/>
              <a:t> et al.</a:t>
            </a:r>
          </a:p>
          <a:p>
            <a:pPr lvl="2"/>
            <a:r>
              <a:rPr lang="en-US" sz="2600" dirty="0" err="1" smtClean="0"/>
              <a:t>Sigmod</a:t>
            </a:r>
            <a:r>
              <a:rPr lang="en-US" sz="2600" dirty="0" smtClean="0"/>
              <a:t> 10 James et al.</a:t>
            </a:r>
          </a:p>
          <a:p>
            <a:endParaRPr lang="en-US" dirty="0"/>
          </a:p>
        </p:txBody>
      </p:sp>
      <p:grpSp>
        <p:nvGrpSpPr>
          <p:cNvPr id="4" name="Group 19"/>
          <p:cNvGrpSpPr/>
          <p:nvPr/>
        </p:nvGrpSpPr>
        <p:grpSpPr>
          <a:xfrm>
            <a:off x="7086600" y="2514600"/>
            <a:ext cx="1803402" cy="1371600"/>
            <a:chOff x="6858000" y="1371600"/>
            <a:chExt cx="1803402" cy="1371600"/>
          </a:xfrm>
        </p:grpSpPr>
        <p:grpSp>
          <p:nvGrpSpPr>
            <p:cNvPr id="20" name="Group 68"/>
            <p:cNvGrpSpPr/>
            <p:nvPr/>
          </p:nvGrpSpPr>
          <p:grpSpPr>
            <a:xfrm>
              <a:off x="7086600" y="1524000"/>
              <a:ext cx="990600" cy="990600"/>
              <a:chOff x="4648200" y="457200"/>
              <a:chExt cx="990600" cy="990600"/>
            </a:xfrm>
          </p:grpSpPr>
          <p:sp>
            <p:nvSpPr>
              <p:cNvPr id="5" name="Oval 4"/>
              <p:cNvSpPr/>
              <p:nvPr/>
            </p:nvSpPr>
            <p:spPr>
              <a:xfrm>
                <a:off x="4648200" y="838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5486400" y="838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4648200" y="12954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5486400" y="12954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5105400" y="457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a:stCxn id="6" idx="0"/>
                <a:endCxn id="9" idx="5"/>
              </p:cNvCxnSpPr>
              <p:nvPr/>
            </p:nvCxnSpPr>
            <p:spPr>
              <a:xfrm rot="16200000" flipV="1">
                <a:off x="5273582" y="549182"/>
                <a:ext cx="250918" cy="32711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a:stCxn id="9" idx="3"/>
                <a:endCxn id="5" idx="7"/>
              </p:cNvCxnSpPr>
              <p:nvPr/>
            </p:nvCxnSpPr>
            <p:spPr>
              <a:xfrm rot="5400000">
                <a:off x="4816382" y="549182"/>
                <a:ext cx="273236" cy="34943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a:stCxn id="5" idx="4"/>
                <a:endCxn id="7" idx="0"/>
              </p:cNvCxnSpPr>
              <p:nvPr/>
            </p:nvCxnSpPr>
            <p:spPr>
              <a:xfrm rot="5400000">
                <a:off x="4572000" y="1143000"/>
                <a:ext cx="3048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a:stCxn id="6" idx="4"/>
                <a:endCxn id="8" idx="0"/>
              </p:cNvCxnSpPr>
              <p:nvPr/>
            </p:nvCxnSpPr>
            <p:spPr>
              <a:xfrm rot="5400000">
                <a:off x="5410200" y="1143000"/>
                <a:ext cx="3048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7" idx="6"/>
                <a:endCxn id="8" idx="2"/>
              </p:cNvCxnSpPr>
              <p:nvPr/>
            </p:nvCxnSpPr>
            <p:spPr>
              <a:xfrm>
                <a:off x="4800600" y="1371600"/>
                <a:ext cx="685800" cy="1588"/>
              </a:xfrm>
              <a:prstGeom prst="line">
                <a:avLst/>
              </a:prstGeom>
            </p:spPr>
            <p:style>
              <a:lnRef idx="1">
                <a:schemeClr val="accent1"/>
              </a:lnRef>
              <a:fillRef idx="0">
                <a:schemeClr val="accent1"/>
              </a:fillRef>
              <a:effectRef idx="0">
                <a:schemeClr val="accent1"/>
              </a:effectRef>
              <a:fontRef idx="minor">
                <a:schemeClr val="tx1"/>
              </a:fontRef>
            </p:style>
          </p:cxnSp>
        </p:grpSp>
        <p:sp>
          <p:nvSpPr>
            <p:cNvPr id="15" name="TextBox 14"/>
            <p:cNvSpPr txBox="1"/>
            <p:nvPr/>
          </p:nvSpPr>
          <p:spPr>
            <a:xfrm>
              <a:off x="7638144" y="1371600"/>
              <a:ext cx="609600" cy="246221"/>
            </a:xfrm>
            <a:prstGeom prst="rect">
              <a:avLst/>
            </a:prstGeom>
            <a:noFill/>
          </p:spPr>
          <p:txBody>
            <a:bodyPr wrap="square" rtlCol="0">
              <a:spAutoFit/>
            </a:bodyPr>
            <a:lstStyle/>
            <a:p>
              <a:r>
                <a:rPr lang="en-US" sz="1000" dirty="0" smtClean="0"/>
                <a:t>(…)</a:t>
              </a:r>
              <a:endParaRPr lang="en-US" sz="1000" dirty="0"/>
            </a:p>
          </p:txBody>
        </p:sp>
        <p:sp>
          <p:nvSpPr>
            <p:cNvPr id="16" name="TextBox 15"/>
            <p:cNvSpPr txBox="1"/>
            <p:nvPr/>
          </p:nvSpPr>
          <p:spPr>
            <a:xfrm>
              <a:off x="8019144" y="1734979"/>
              <a:ext cx="609600" cy="246221"/>
            </a:xfrm>
            <a:prstGeom prst="rect">
              <a:avLst/>
            </a:prstGeom>
            <a:noFill/>
          </p:spPr>
          <p:txBody>
            <a:bodyPr wrap="square" rtlCol="0">
              <a:spAutoFit/>
            </a:bodyPr>
            <a:lstStyle/>
            <a:p>
              <a:r>
                <a:rPr lang="en-US" sz="1000" dirty="0" smtClean="0"/>
                <a:t>(…)</a:t>
              </a:r>
              <a:endParaRPr lang="en-US" sz="1000" dirty="0"/>
            </a:p>
          </p:txBody>
        </p:sp>
        <p:sp>
          <p:nvSpPr>
            <p:cNvPr id="17" name="TextBox 16"/>
            <p:cNvSpPr txBox="1"/>
            <p:nvPr/>
          </p:nvSpPr>
          <p:spPr>
            <a:xfrm>
              <a:off x="8051802" y="2253865"/>
              <a:ext cx="609600" cy="246221"/>
            </a:xfrm>
            <a:prstGeom prst="rect">
              <a:avLst/>
            </a:prstGeom>
            <a:noFill/>
          </p:spPr>
          <p:txBody>
            <a:bodyPr wrap="square" rtlCol="0">
              <a:spAutoFit/>
            </a:bodyPr>
            <a:lstStyle/>
            <a:p>
              <a:r>
                <a:rPr lang="en-US" sz="1000" dirty="0" smtClean="0"/>
                <a:t>(…)</a:t>
              </a:r>
              <a:endParaRPr lang="en-US" sz="1000" dirty="0"/>
            </a:p>
          </p:txBody>
        </p:sp>
        <p:sp>
          <p:nvSpPr>
            <p:cNvPr id="18" name="TextBox 17"/>
            <p:cNvSpPr txBox="1"/>
            <p:nvPr/>
          </p:nvSpPr>
          <p:spPr>
            <a:xfrm>
              <a:off x="6858000" y="1676400"/>
              <a:ext cx="609600" cy="246221"/>
            </a:xfrm>
            <a:prstGeom prst="rect">
              <a:avLst/>
            </a:prstGeom>
            <a:noFill/>
          </p:spPr>
          <p:txBody>
            <a:bodyPr wrap="square" rtlCol="0">
              <a:spAutoFit/>
            </a:bodyPr>
            <a:lstStyle/>
            <a:p>
              <a:r>
                <a:rPr lang="en-US" sz="1000" dirty="0" smtClean="0"/>
                <a:t>(…)</a:t>
              </a:r>
              <a:endParaRPr lang="en-US" sz="1000" dirty="0"/>
            </a:p>
          </p:txBody>
        </p:sp>
        <p:sp>
          <p:nvSpPr>
            <p:cNvPr id="19" name="TextBox 18"/>
            <p:cNvSpPr txBox="1"/>
            <p:nvPr/>
          </p:nvSpPr>
          <p:spPr>
            <a:xfrm>
              <a:off x="7028544" y="2496979"/>
              <a:ext cx="609600" cy="246221"/>
            </a:xfrm>
            <a:prstGeom prst="rect">
              <a:avLst/>
            </a:prstGeom>
            <a:noFill/>
          </p:spPr>
          <p:txBody>
            <a:bodyPr wrap="square" rtlCol="0">
              <a:spAutoFit/>
            </a:bodyPr>
            <a:lstStyle/>
            <a:p>
              <a:r>
                <a:rPr lang="en-US" sz="1000" dirty="0" smtClean="0"/>
                <a:t>(…)</a:t>
              </a:r>
              <a:endParaRPr lang="en-US" sz="1000" dirty="0"/>
            </a:p>
          </p:txBody>
        </p:sp>
      </p:grpSp>
      <p:grpSp>
        <p:nvGrpSpPr>
          <p:cNvPr id="23" name="Group 27"/>
          <p:cNvGrpSpPr/>
          <p:nvPr/>
        </p:nvGrpSpPr>
        <p:grpSpPr>
          <a:xfrm>
            <a:off x="5410200" y="3048000"/>
            <a:ext cx="838200" cy="1260396"/>
            <a:chOff x="5583380" y="1828800"/>
            <a:chExt cx="838200" cy="1260396"/>
          </a:xfrm>
        </p:grpSpPr>
        <p:sp>
          <p:nvSpPr>
            <p:cNvPr id="21" name="Oval 20"/>
            <p:cNvSpPr/>
            <p:nvPr/>
          </p:nvSpPr>
          <p:spPr>
            <a:xfrm>
              <a:off x="5715000" y="1828800"/>
              <a:ext cx="152400" cy="15240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zh-CN" altLang="en-US"/>
            </a:p>
          </p:txBody>
        </p:sp>
        <p:sp>
          <p:nvSpPr>
            <p:cNvPr id="22" name="TextBox 21"/>
            <p:cNvSpPr txBox="1"/>
            <p:nvPr/>
          </p:nvSpPr>
          <p:spPr>
            <a:xfrm>
              <a:off x="5583380" y="1981200"/>
              <a:ext cx="838200" cy="1107996"/>
            </a:xfrm>
            <a:prstGeom prst="rect">
              <a:avLst/>
            </a:prstGeom>
            <a:noFill/>
          </p:spPr>
          <p:txBody>
            <a:bodyPr wrap="square" rtlCol="0">
              <a:spAutoFit/>
            </a:bodyPr>
            <a:lstStyle/>
            <a:p>
              <a:r>
                <a:rPr lang="en-US" altLang="zh-CN" sz="1200" dirty="0" smtClean="0"/>
                <a:t>Bob</a:t>
              </a:r>
            </a:p>
            <a:p>
              <a:r>
                <a:rPr lang="en-US" altLang="zh-CN" sz="1200" dirty="0" smtClean="0"/>
                <a:t>USA</a:t>
              </a:r>
            </a:p>
            <a:p>
              <a:r>
                <a:rPr lang="en-US" altLang="zh-CN" sz="1200" dirty="0" err="1" smtClean="0"/>
                <a:t>Phd</a:t>
              </a:r>
              <a:r>
                <a:rPr lang="en-US" altLang="zh-CN" sz="1200" dirty="0" smtClean="0"/>
                <a:t>.</a:t>
              </a:r>
            </a:p>
            <a:p>
              <a:r>
                <a:rPr lang="en-US" altLang="zh-CN" sz="1200" dirty="0" smtClean="0"/>
                <a:t>37</a:t>
              </a:r>
            </a:p>
          </p:txBody>
        </p:sp>
        <p:cxnSp>
          <p:nvCxnSpPr>
            <p:cNvPr id="24" name="Straight Connector 23"/>
            <p:cNvCxnSpPr>
              <a:stCxn id="21" idx="6"/>
            </p:cNvCxnSpPr>
            <p:nvPr/>
          </p:nvCxnSpPr>
          <p:spPr>
            <a:xfrm flipV="1">
              <a:off x="5867400" y="1828800"/>
              <a:ext cx="152400" cy="7620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a:stCxn id="21" idx="6"/>
              <a:endCxn id="22" idx="0"/>
            </p:cNvCxnSpPr>
            <p:nvPr/>
          </p:nvCxnSpPr>
          <p:spPr>
            <a:xfrm>
              <a:off x="5867400" y="1905000"/>
              <a:ext cx="135080" cy="7620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grpSp>
      <p:cxnSp>
        <p:nvCxnSpPr>
          <p:cNvPr id="30" name="Straight Arrow Connector 29"/>
          <p:cNvCxnSpPr/>
          <p:nvPr/>
        </p:nvCxnSpPr>
        <p:spPr>
          <a:xfrm>
            <a:off x="5867400" y="3124200"/>
            <a:ext cx="1470118" cy="403318"/>
          </a:xfrm>
          <a:prstGeom prst="straightConnector1">
            <a:avLst/>
          </a:prstGeom>
          <a:ln>
            <a:solidFill>
              <a:srgbClr val="C00000"/>
            </a:solidFill>
            <a:headEnd type="arrow"/>
            <a:tailEnd type="arrow"/>
          </a:ln>
        </p:spPr>
        <p:style>
          <a:lnRef idx="1">
            <a:schemeClr val="accent1"/>
          </a:lnRef>
          <a:fillRef idx="0">
            <a:schemeClr val="accent1"/>
          </a:fillRef>
          <a:effectRef idx="0">
            <a:schemeClr val="accent1"/>
          </a:effectRef>
          <a:fontRef idx="minor">
            <a:schemeClr val="tx1"/>
          </a:fontRef>
        </p:style>
      </p:cxnSp>
      <p:grpSp>
        <p:nvGrpSpPr>
          <p:cNvPr id="25" name="Group 30"/>
          <p:cNvGrpSpPr/>
          <p:nvPr/>
        </p:nvGrpSpPr>
        <p:grpSpPr>
          <a:xfrm>
            <a:off x="6248400" y="4655403"/>
            <a:ext cx="838200" cy="1260396"/>
            <a:chOff x="5583380" y="1828800"/>
            <a:chExt cx="838200" cy="1260396"/>
          </a:xfrm>
        </p:grpSpPr>
        <p:sp>
          <p:nvSpPr>
            <p:cNvPr id="32" name="Oval 31"/>
            <p:cNvSpPr/>
            <p:nvPr/>
          </p:nvSpPr>
          <p:spPr>
            <a:xfrm>
              <a:off x="5715000" y="1828800"/>
              <a:ext cx="152400" cy="15240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zh-CN" altLang="en-US"/>
            </a:p>
          </p:txBody>
        </p:sp>
        <p:sp>
          <p:nvSpPr>
            <p:cNvPr id="33" name="TextBox 32"/>
            <p:cNvSpPr txBox="1"/>
            <p:nvPr/>
          </p:nvSpPr>
          <p:spPr>
            <a:xfrm>
              <a:off x="5583380" y="1981200"/>
              <a:ext cx="838200" cy="1107996"/>
            </a:xfrm>
            <a:prstGeom prst="rect">
              <a:avLst/>
            </a:prstGeom>
            <a:noFill/>
          </p:spPr>
          <p:txBody>
            <a:bodyPr wrap="square" rtlCol="0">
              <a:spAutoFit/>
            </a:bodyPr>
            <a:lstStyle/>
            <a:p>
              <a:r>
                <a:rPr lang="en-US" altLang="zh-CN" sz="1200" dirty="0" smtClean="0"/>
                <a:t>Bob</a:t>
              </a:r>
            </a:p>
            <a:p>
              <a:r>
                <a:rPr lang="en-US" altLang="zh-CN" sz="1200" dirty="0" smtClean="0"/>
                <a:t>France</a:t>
              </a:r>
            </a:p>
            <a:p>
              <a:r>
                <a:rPr lang="en-US" altLang="zh-CN" sz="1200" dirty="0" err="1" smtClean="0"/>
                <a:t>Phd</a:t>
              </a:r>
              <a:r>
                <a:rPr lang="en-US" altLang="zh-CN" sz="1200" dirty="0" smtClean="0"/>
                <a:t>.</a:t>
              </a:r>
            </a:p>
            <a:p>
              <a:r>
                <a:rPr lang="en-US" altLang="zh-CN" sz="1200" dirty="0" smtClean="0"/>
                <a:t>37</a:t>
              </a:r>
            </a:p>
          </p:txBody>
        </p:sp>
        <p:cxnSp>
          <p:nvCxnSpPr>
            <p:cNvPr id="34" name="Straight Connector 33"/>
            <p:cNvCxnSpPr>
              <a:stCxn id="32" idx="6"/>
            </p:cNvCxnSpPr>
            <p:nvPr/>
          </p:nvCxnSpPr>
          <p:spPr>
            <a:xfrm flipV="1">
              <a:off x="5867400" y="1828800"/>
              <a:ext cx="152400" cy="7620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a:stCxn id="32" idx="6"/>
              <a:endCxn id="33" idx="0"/>
            </p:cNvCxnSpPr>
            <p:nvPr/>
          </p:nvCxnSpPr>
          <p:spPr>
            <a:xfrm>
              <a:off x="5867400" y="1905000"/>
              <a:ext cx="135080" cy="7620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grpSp>
      <p:grpSp>
        <p:nvGrpSpPr>
          <p:cNvPr id="27" name="Group 35"/>
          <p:cNvGrpSpPr/>
          <p:nvPr/>
        </p:nvGrpSpPr>
        <p:grpSpPr>
          <a:xfrm>
            <a:off x="7467600" y="4648200"/>
            <a:ext cx="838200" cy="1260396"/>
            <a:chOff x="5583380" y="1828800"/>
            <a:chExt cx="838200" cy="1260396"/>
          </a:xfrm>
        </p:grpSpPr>
        <p:sp>
          <p:nvSpPr>
            <p:cNvPr id="37" name="Oval 36"/>
            <p:cNvSpPr/>
            <p:nvPr/>
          </p:nvSpPr>
          <p:spPr>
            <a:xfrm>
              <a:off x="5715000" y="1828800"/>
              <a:ext cx="152400" cy="15240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zh-CN" altLang="en-US"/>
            </a:p>
          </p:txBody>
        </p:sp>
        <p:sp>
          <p:nvSpPr>
            <p:cNvPr id="38" name="TextBox 37"/>
            <p:cNvSpPr txBox="1"/>
            <p:nvPr/>
          </p:nvSpPr>
          <p:spPr>
            <a:xfrm>
              <a:off x="5583380" y="1981200"/>
              <a:ext cx="838200" cy="1107996"/>
            </a:xfrm>
            <a:prstGeom prst="rect">
              <a:avLst/>
            </a:prstGeom>
            <a:noFill/>
          </p:spPr>
          <p:txBody>
            <a:bodyPr wrap="square" rtlCol="0">
              <a:spAutoFit/>
            </a:bodyPr>
            <a:lstStyle/>
            <a:p>
              <a:r>
                <a:rPr lang="en-US" altLang="zh-CN" sz="1200" dirty="0" smtClean="0"/>
                <a:t>Ting</a:t>
              </a:r>
            </a:p>
            <a:p>
              <a:r>
                <a:rPr lang="en-US" altLang="zh-CN" sz="1200" dirty="0" smtClean="0"/>
                <a:t>China</a:t>
              </a:r>
            </a:p>
            <a:p>
              <a:r>
                <a:rPr lang="en-US" altLang="zh-CN" sz="1200" dirty="0" smtClean="0"/>
                <a:t>Master</a:t>
              </a:r>
            </a:p>
            <a:p>
              <a:r>
                <a:rPr lang="en-US" altLang="zh-CN" sz="1200" dirty="0" smtClean="0"/>
                <a:t>32</a:t>
              </a:r>
            </a:p>
          </p:txBody>
        </p:sp>
        <p:cxnSp>
          <p:nvCxnSpPr>
            <p:cNvPr id="39" name="Straight Connector 38"/>
            <p:cNvCxnSpPr>
              <a:stCxn id="37" idx="6"/>
            </p:cNvCxnSpPr>
            <p:nvPr/>
          </p:nvCxnSpPr>
          <p:spPr>
            <a:xfrm flipV="1">
              <a:off x="5867400" y="1828800"/>
              <a:ext cx="152400" cy="7620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a:stCxn id="37" idx="6"/>
              <a:endCxn id="38" idx="0"/>
            </p:cNvCxnSpPr>
            <p:nvPr/>
          </p:nvCxnSpPr>
          <p:spPr>
            <a:xfrm>
              <a:off x="5867400" y="1905000"/>
              <a:ext cx="135080" cy="7620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grpSp>
      <p:grpSp>
        <p:nvGrpSpPr>
          <p:cNvPr id="28" name="Group 44"/>
          <p:cNvGrpSpPr/>
          <p:nvPr/>
        </p:nvGrpSpPr>
        <p:grpSpPr>
          <a:xfrm>
            <a:off x="6532420" y="4495800"/>
            <a:ext cx="1239980" cy="276999"/>
            <a:chOff x="6532420" y="4495800"/>
            <a:chExt cx="1239980" cy="276999"/>
          </a:xfrm>
        </p:grpSpPr>
        <p:cxnSp>
          <p:nvCxnSpPr>
            <p:cNvPr id="42" name="Straight Connector 41"/>
            <p:cNvCxnSpPr>
              <a:stCxn id="32" idx="6"/>
              <a:endCxn id="37" idx="2"/>
            </p:cNvCxnSpPr>
            <p:nvPr/>
          </p:nvCxnSpPr>
          <p:spPr>
            <a:xfrm flipV="1">
              <a:off x="6532420" y="4724400"/>
              <a:ext cx="1066800" cy="720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a:off x="6781800" y="4495800"/>
              <a:ext cx="990600" cy="276999"/>
            </a:xfrm>
            <a:prstGeom prst="rect">
              <a:avLst/>
            </a:prstGeom>
            <a:noFill/>
          </p:spPr>
          <p:txBody>
            <a:bodyPr wrap="square" rtlCol="0">
              <a:spAutoFit/>
            </a:bodyPr>
            <a:lstStyle/>
            <a:p>
              <a:r>
                <a:rPr lang="en-US" altLang="zh-CN" sz="1200" dirty="0" smtClean="0">
                  <a:solidFill>
                    <a:srgbClr val="FF0000"/>
                  </a:solidFill>
                </a:rPr>
                <a:t>Friend?</a:t>
              </a:r>
              <a:endParaRPr lang="zh-CN" altLang="en-US" sz="1200" dirty="0">
                <a:solidFill>
                  <a:srgbClr val="FF0000"/>
                </a:solidFill>
              </a:endParaRPr>
            </a:p>
          </p:txBody>
        </p:sp>
      </p:grpSp>
      <p:sp>
        <p:nvSpPr>
          <p:cNvPr id="43" name="Date Placeholder 42"/>
          <p:cNvSpPr>
            <a:spLocks noGrp="1"/>
          </p:cNvSpPr>
          <p:nvPr>
            <p:ph type="dt" sz="half" idx="10"/>
          </p:nvPr>
        </p:nvSpPr>
        <p:spPr/>
        <p:txBody>
          <a:bodyPr/>
          <a:lstStyle/>
          <a:p>
            <a:pPr>
              <a:defRPr/>
            </a:pPr>
            <a:fld id="{EDD2B36B-6AD3-4FB9-AD00-7D9CA6A978F6}" type="datetime1">
              <a:rPr lang="en-US" altLang="zh-CN" smtClean="0"/>
              <a:pPr>
                <a:defRPr/>
              </a:pPr>
              <a:t>9/1/2011</a:t>
            </a:fld>
            <a:endParaRPr lang="en-US" altLang="zh-CN"/>
          </a:p>
        </p:txBody>
      </p:sp>
    </p:spTree>
    <p:custDataLst>
      <p:tags r:id="rId1"/>
    </p:custDataLst>
  </p:cSld>
  <p:clrMapOvr>
    <a:masterClrMapping/>
  </p:clrMapOvr>
  <p:transition advTm="111119"/>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altLang="zh-CN" dirty="0" smtClean="0"/>
              <a:t>Privacy Protection Method</a:t>
            </a:r>
            <a:endParaRPr lang="en-US" dirty="0"/>
          </a:p>
        </p:txBody>
      </p:sp>
      <p:sp>
        <p:nvSpPr>
          <p:cNvPr id="6" name="Oval 5"/>
          <p:cNvSpPr/>
          <p:nvPr/>
        </p:nvSpPr>
        <p:spPr>
          <a:xfrm>
            <a:off x="381000" y="3377952"/>
            <a:ext cx="152400" cy="152400"/>
          </a:xfrm>
          <a:prstGeom prst="ellipse">
            <a:avLst/>
          </a:prstGeom>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Times New Roman" pitchFamily="18" charset="0"/>
              <a:cs typeface="Times New Roman" pitchFamily="18" charset="0"/>
            </a:endParaRPr>
          </a:p>
        </p:txBody>
      </p:sp>
      <p:sp>
        <p:nvSpPr>
          <p:cNvPr id="7" name="Oval 6"/>
          <p:cNvSpPr/>
          <p:nvPr/>
        </p:nvSpPr>
        <p:spPr>
          <a:xfrm>
            <a:off x="1828800" y="3377952"/>
            <a:ext cx="152400" cy="152400"/>
          </a:xfrm>
          <a:prstGeom prst="ellipse">
            <a:avLst/>
          </a:prstGeom>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itchFamily="18" charset="0"/>
              <a:cs typeface="Times New Roman" pitchFamily="18" charset="0"/>
            </a:endParaRPr>
          </a:p>
        </p:txBody>
      </p:sp>
      <p:sp>
        <p:nvSpPr>
          <p:cNvPr id="8" name="Oval 7"/>
          <p:cNvSpPr/>
          <p:nvPr/>
        </p:nvSpPr>
        <p:spPr>
          <a:xfrm>
            <a:off x="685800" y="3737992"/>
            <a:ext cx="152400" cy="152400"/>
          </a:xfrm>
          <a:prstGeom prst="ellipse">
            <a:avLst/>
          </a:prstGeom>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Times New Roman" pitchFamily="18" charset="0"/>
              <a:cs typeface="Times New Roman" pitchFamily="18" charset="0"/>
            </a:endParaRPr>
          </a:p>
        </p:txBody>
      </p:sp>
      <p:sp>
        <p:nvSpPr>
          <p:cNvPr id="9" name="Oval 8"/>
          <p:cNvSpPr/>
          <p:nvPr/>
        </p:nvSpPr>
        <p:spPr>
          <a:xfrm>
            <a:off x="1524000" y="3737992"/>
            <a:ext cx="152400" cy="152400"/>
          </a:xfrm>
          <a:prstGeom prst="ellipse">
            <a:avLst/>
          </a:prstGeom>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itchFamily="18" charset="0"/>
              <a:cs typeface="Times New Roman" pitchFamily="18" charset="0"/>
            </a:endParaRPr>
          </a:p>
        </p:txBody>
      </p:sp>
      <p:cxnSp>
        <p:nvCxnSpPr>
          <p:cNvPr id="13" name="Straight Connector 12"/>
          <p:cNvCxnSpPr>
            <a:stCxn id="6" idx="5"/>
            <a:endCxn id="8" idx="0"/>
          </p:cNvCxnSpPr>
          <p:nvPr/>
        </p:nvCxnSpPr>
        <p:spPr>
          <a:xfrm rot="16200000" flipH="1">
            <a:off x="521562" y="3497554"/>
            <a:ext cx="229958" cy="250918"/>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7" idx="3"/>
            <a:endCxn id="9" idx="0"/>
          </p:cNvCxnSpPr>
          <p:nvPr/>
        </p:nvCxnSpPr>
        <p:spPr>
          <a:xfrm rot="5400000">
            <a:off x="1610680" y="3497554"/>
            <a:ext cx="229958" cy="250918"/>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a:stCxn id="8" idx="6"/>
            <a:endCxn id="9" idx="2"/>
          </p:cNvCxnSpPr>
          <p:nvPr/>
        </p:nvCxnSpPr>
        <p:spPr>
          <a:xfrm>
            <a:off x="838200" y="3814192"/>
            <a:ext cx="685800"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Oval 15"/>
          <p:cNvSpPr/>
          <p:nvPr/>
        </p:nvSpPr>
        <p:spPr>
          <a:xfrm>
            <a:off x="381000" y="4118992"/>
            <a:ext cx="152400" cy="152400"/>
          </a:xfrm>
          <a:prstGeom prst="ellipse">
            <a:avLst/>
          </a:prstGeom>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itchFamily="18" charset="0"/>
              <a:cs typeface="Times New Roman" pitchFamily="18" charset="0"/>
            </a:endParaRPr>
          </a:p>
        </p:txBody>
      </p:sp>
      <p:cxnSp>
        <p:nvCxnSpPr>
          <p:cNvPr id="17" name="Straight Connector 16"/>
          <p:cNvCxnSpPr>
            <a:stCxn id="16" idx="6"/>
            <a:endCxn id="8" idx="4"/>
          </p:cNvCxnSpPr>
          <p:nvPr/>
        </p:nvCxnSpPr>
        <p:spPr>
          <a:xfrm flipV="1">
            <a:off x="533400" y="3890392"/>
            <a:ext cx="228600" cy="304800"/>
          </a:xfrm>
          <a:prstGeom prst="line">
            <a:avLst/>
          </a:prstGeom>
        </p:spPr>
        <p:style>
          <a:lnRef idx="1">
            <a:schemeClr val="accent1"/>
          </a:lnRef>
          <a:fillRef idx="0">
            <a:schemeClr val="accent1"/>
          </a:fillRef>
          <a:effectRef idx="0">
            <a:schemeClr val="accent1"/>
          </a:effectRef>
          <a:fontRef idx="minor">
            <a:schemeClr val="tx1"/>
          </a:fontRef>
        </p:style>
      </p:cxnSp>
      <p:sp>
        <p:nvSpPr>
          <p:cNvPr id="24" name="Oval 23"/>
          <p:cNvSpPr/>
          <p:nvPr/>
        </p:nvSpPr>
        <p:spPr>
          <a:xfrm>
            <a:off x="1828800" y="4042792"/>
            <a:ext cx="152400" cy="152400"/>
          </a:xfrm>
          <a:prstGeom prst="ellipse">
            <a:avLst/>
          </a:prstGeom>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itchFamily="18" charset="0"/>
              <a:cs typeface="Times New Roman" pitchFamily="18" charset="0"/>
            </a:endParaRPr>
          </a:p>
        </p:txBody>
      </p:sp>
      <p:cxnSp>
        <p:nvCxnSpPr>
          <p:cNvPr id="25" name="Straight Connector 24"/>
          <p:cNvCxnSpPr>
            <a:stCxn id="24" idx="2"/>
            <a:endCxn id="9" idx="4"/>
          </p:cNvCxnSpPr>
          <p:nvPr/>
        </p:nvCxnSpPr>
        <p:spPr>
          <a:xfrm rot="10800000">
            <a:off x="1600200" y="3890392"/>
            <a:ext cx="2286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a:stCxn id="6" idx="4"/>
            <a:endCxn id="16" idx="0"/>
          </p:cNvCxnSpPr>
          <p:nvPr/>
        </p:nvCxnSpPr>
        <p:spPr>
          <a:xfrm rot="5400000">
            <a:off x="162880" y="3824672"/>
            <a:ext cx="588640" cy="0"/>
          </a:xfrm>
          <a:prstGeom prst="line">
            <a:avLst/>
          </a:prstGeom>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69248" y="4749552"/>
            <a:ext cx="2242922" cy="477054"/>
          </a:xfrm>
          <a:prstGeom prst="rect">
            <a:avLst/>
          </a:prstGeom>
          <a:noFill/>
        </p:spPr>
        <p:txBody>
          <a:bodyPr wrap="none" rtlCol="0">
            <a:spAutoFit/>
          </a:bodyPr>
          <a:lstStyle/>
          <a:p>
            <a:r>
              <a:rPr lang="en-US" b="1" i="1" dirty="0" smtClean="0">
                <a:solidFill>
                  <a:srgbClr val="C00000"/>
                </a:solidFill>
                <a:latin typeface="Times New Roman" pitchFamily="18" charset="0"/>
                <a:cs typeface="Times New Roman" pitchFamily="18" charset="0"/>
              </a:rPr>
              <a:t>Original Graph</a:t>
            </a:r>
            <a:endParaRPr lang="en-US" b="1" i="1" dirty="0">
              <a:solidFill>
                <a:srgbClr val="C00000"/>
              </a:solidFill>
              <a:latin typeface="Times New Roman" pitchFamily="18" charset="0"/>
              <a:cs typeface="Times New Roman" pitchFamily="18" charset="0"/>
            </a:endParaRPr>
          </a:p>
        </p:txBody>
      </p:sp>
      <p:sp>
        <p:nvSpPr>
          <p:cNvPr id="32" name="TextBox 31"/>
          <p:cNvSpPr txBox="1"/>
          <p:nvPr/>
        </p:nvSpPr>
        <p:spPr>
          <a:xfrm>
            <a:off x="172518" y="3039398"/>
            <a:ext cx="513282" cy="338554"/>
          </a:xfrm>
          <a:prstGeom prst="rect">
            <a:avLst/>
          </a:prstGeom>
          <a:noFill/>
        </p:spPr>
        <p:txBody>
          <a:bodyPr wrap="none" rtlCol="0">
            <a:spAutoFit/>
          </a:bodyPr>
          <a:lstStyle/>
          <a:p>
            <a:r>
              <a:rPr lang="en-US" sz="1600" dirty="0" smtClean="0"/>
              <a:t>Bob</a:t>
            </a:r>
            <a:endParaRPr lang="en-US" sz="1600" dirty="0"/>
          </a:p>
        </p:txBody>
      </p:sp>
      <p:sp>
        <p:nvSpPr>
          <p:cNvPr id="33" name="TextBox 32"/>
          <p:cNvSpPr txBox="1"/>
          <p:nvPr/>
        </p:nvSpPr>
        <p:spPr>
          <a:xfrm>
            <a:off x="594451" y="3420398"/>
            <a:ext cx="527710" cy="338554"/>
          </a:xfrm>
          <a:prstGeom prst="rect">
            <a:avLst/>
          </a:prstGeom>
          <a:noFill/>
        </p:spPr>
        <p:txBody>
          <a:bodyPr wrap="none" rtlCol="0">
            <a:spAutoFit/>
          </a:bodyPr>
          <a:lstStyle/>
          <a:p>
            <a:r>
              <a:rPr lang="en-US" sz="1600" dirty="0" smtClean="0">
                <a:latin typeface="Times New Roman" pitchFamily="18" charset="0"/>
                <a:cs typeface="Times New Roman" pitchFamily="18" charset="0"/>
              </a:rPr>
              <a:t>Lily</a:t>
            </a:r>
            <a:endParaRPr lang="en-US" sz="1600" dirty="0">
              <a:latin typeface="Times New Roman" pitchFamily="18" charset="0"/>
              <a:cs typeface="Times New Roman" pitchFamily="18" charset="0"/>
            </a:endParaRPr>
          </a:p>
        </p:txBody>
      </p:sp>
      <p:sp>
        <p:nvSpPr>
          <p:cNvPr id="34" name="TextBox 33"/>
          <p:cNvSpPr txBox="1"/>
          <p:nvPr/>
        </p:nvSpPr>
        <p:spPr>
          <a:xfrm>
            <a:off x="217403" y="4258598"/>
            <a:ext cx="550152" cy="338554"/>
          </a:xfrm>
          <a:prstGeom prst="rect">
            <a:avLst/>
          </a:prstGeom>
          <a:noFill/>
        </p:spPr>
        <p:txBody>
          <a:bodyPr wrap="none" rtlCol="0">
            <a:spAutoFit/>
          </a:bodyPr>
          <a:lstStyle/>
          <a:p>
            <a:r>
              <a:rPr lang="en-US" sz="1600" dirty="0" smtClean="0">
                <a:latin typeface="Times New Roman" pitchFamily="18" charset="0"/>
                <a:cs typeface="Times New Roman" pitchFamily="18" charset="0"/>
              </a:rPr>
              <a:t>Jack</a:t>
            </a:r>
            <a:endParaRPr lang="en-US" sz="1600" dirty="0">
              <a:latin typeface="Times New Roman" pitchFamily="18" charset="0"/>
              <a:cs typeface="Times New Roman" pitchFamily="18" charset="0"/>
            </a:endParaRPr>
          </a:p>
        </p:txBody>
      </p:sp>
      <p:sp>
        <p:nvSpPr>
          <p:cNvPr id="35" name="TextBox 34"/>
          <p:cNvSpPr txBox="1"/>
          <p:nvPr/>
        </p:nvSpPr>
        <p:spPr>
          <a:xfrm>
            <a:off x="1666430" y="2996952"/>
            <a:ext cx="558294" cy="338554"/>
          </a:xfrm>
          <a:prstGeom prst="rect">
            <a:avLst/>
          </a:prstGeom>
          <a:noFill/>
        </p:spPr>
        <p:txBody>
          <a:bodyPr wrap="none" rtlCol="0">
            <a:spAutoFit/>
          </a:bodyPr>
          <a:lstStyle/>
          <a:p>
            <a:r>
              <a:rPr lang="en-US" sz="1600" dirty="0" smtClean="0">
                <a:latin typeface="Times New Roman" pitchFamily="18" charset="0"/>
                <a:cs typeface="Times New Roman" pitchFamily="18" charset="0"/>
              </a:rPr>
              <a:t>Tom</a:t>
            </a:r>
            <a:endParaRPr lang="en-US" sz="1600" dirty="0">
              <a:latin typeface="Times New Roman" pitchFamily="18" charset="0"/>
              <a:cs typeface="Times New Roman" pitchFamily="18" charset="0"/>
            </a:endParaRPr>
          </a:p>
        </p:txBody>
      </p:sp>
      <p:sp>
        <p:nvSpPr>
          <p:cNvPr id="36" name="TextBox 35"/>
          <p:cNvSpPr txBox="1"/>
          <p:nvPr/>
        </p:nvSpPr>
        <p:spPr>
          <a:xfrm>
            <a:off x="1282216" y="3420398"/>
            <a:ext cx="520463" cy="338554"/>
          </a:xfrm>
          <a:prstGeom prst="rect">
            <a:avLst/>
          </a:prstGeom>
          <a:noFill/>
        </p:spPr>
        <p:txBody>
          <a:bodyPr wrap="none" rtlCol="0">
            <a:spAutoFit/>
          </a:bodyPr>
          <a:lstStyle/>
          <a:p>
            <a:r>
              <a:rPr lang="en-US" sz="1600" dirty="0" smtClean="0">
                <a:latin typeface="Times New Roman" pitchFamily="18" charset="0"/>
                <a:cs typeface="Times New Roman" pitchFamily="18" charset="0"/>
              </a:rPr>
              <a:t>Tim</a:t>
            </a:r>
            <a:endParaRPr lang="en-US" sz="1600" dirty="0">
              <a:latin typeface="Times New Roman" pitchFamily="18" charset="0"/>
              <a:cs typeface="Times New Roman" pitchFamily="18" charset="0"/>
            </a:endParaRPr>
          </a:p>
        </p:txBody>
      </p:sp>
      <p:sp>
        <p:nvSpPr>
          <p:cNvPr id="37" name="TextBox 36"/>
          <p:cNvSpPr txBox="1"/>
          <p:nvPr/>
        </p:nvSpPr>
        <p:spPr>
          <a:xfrm>
            <a:off x="1667519" y="4216152"/>
            <a:ext cx="606256" cy="338554"/>
          </a:xfrm>
          <a:prstGeom prst="rect">
            <a:avLst/>
          </a:prstGeom>
          <a:noFill/>
        </p:spPr>
        <p:txBody>
          <a:bodyPr wrap="none" rtlCol="0">
            <a:spAutoFit/>
          </a:bodyPr>
          <a:lstStyle/>
          <a:p>
            <a:r>
              <a:rPr lang="en-US" sz="1600" dirty="0" err="1" smtClean="0">
                <a:latin typeface="Times New Roman" pitchFamily="18" charset="0"/>
                <a:cs typeface="Times New Roman" pitchFamily="18" charset="0"/>
              </a:rPr>
              <a:t>Aron</a:t>
            </a:r>
            <a:endParaRPr lang="en-US" sz="1600" dirty="0">
              <a:latin typeface="Times New Roman" pitchFamily="18" charset="0"/>
              <a:cs typeface="Times New Roman" pitchFamily="18" charset="0"/>
            </a:endParaRPr>
          </a:p>
        </p:txBody>
      </p:sp>
      <p:grpSp>
        <p:nvGrpSpPr>
          <p:cNvPr id="3" name="Group 84"/>
          <p:cNvGrpSpPr/>
          <p:nvPr/>
        </p:nvGrpSpPr>
        <p:grpSpPr>
          <a:xfrm>
            <a:off x="2743200" y="2286000"/>
            <a:ext cx="2667000" cy="1447800"/>
            <a:chOff x="2743200" y="2286000"/>
            <a:chExt cx="2667000" cy="1447800"/>
          </a:xfrm>
        </p:grpSpPr>
        <p:cxnSp>
          <p:nvCxnSpPr>
            <p:cNvPr id="39" name="Straight Arrow Connector 38"/>
            <p:cNvCxnSpPr/>
            <p:nvPr/>
          </p:nvCxnSpPr>
          <p:spPr>
            <a:xfrm flipV="1">
              <a:off x="2743200" y="2286000"/>
              <a:ext cx="2667000" cy="1447800"/>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sp>
          <p:nvSpPr>
            <p:cNvPr id="45" name="TextBox 44"/>
            <p:cNvSpPr txBox="1"/>
            <p:nvPr/>
          </p:nvSpPr>
          <p:spPr>
            <a:xfrm>
              <a:off x="3563888" y="2996952"/>
              <a:ext cx="1576072" cy="477054"/>
            </a:xfrm>
            <a:prstGeom prst="rect">
              <a:avLst/>
            </a:prstGeom>
            <a:noFill/>
          </p:spPr>
          <p:txBody>
            <a:bodyPr wrap="none" rtlCol="0">
              <a:spAutoFit/>
            </a:bodyPr>
            <a:lstStyle/>
            <a:p>
              <a:r>
                <a:rPr lang="en-US" b="1" i="1" dirty="0" smtClean="0">
                  <a:solidFill>
                    <a:srgbClr val="C00000"/>
                  </a:solidFill>
                  <a:latin typeface="Times New Roman" pitchFamily="18" charset="0"/>
                  <a:cs typeface="Times New Roman" pitchFamily="18" charset="0"/>
                </a:rPr>
                <a:t>Clustering</a:t>
              </a:r>
              <a:endParaRPr lang="en-US" b="1" i="1" dirty="0">
                <a:solidFill>
                  <a:srgbClr val="C00000"/>
                </a:solidFill>
                <a:latin typeface="Times New Roman" pitchFamily="18" charset="0"/>
                <a:cs typeface="Times New Roman" pitchFamily="18" charset="0"/>
              </a:endParaRPr>
            </a:p>
          </p:txBody>
        </p:sp>
      </p:grpSp>
      <p:grpSp>
        <p:nvGrpSpPr>
          <p:cNvPr id="4" name="Group 85"/>
          <p:cNvGrpSpPr/>
          <p:nvPr/>
        </p:nvGrpSpPr>
        <p:grpSpPr>
          <a:xfrm>
            <a:off x="5486400" y="3124200"/>
            <a:ext cx="2495550" cy="490954"/>
            <a:chOff x="5505450" y="2095500"/>
            <a:chExt cx="2495550" cy="490954"/>
          </a:xfrm>
        </p:grpSpPr>
        <p:sp>
          <p:nvSpPr>
            <p:cNvPr id="64" name="Oval 63"/>
            <p:cNvSpPr/>
            <p:nvPr/>
          </p:nvSpPr>
          <p:spPr>
            <a:xfrm>
              <a:off x="6064250" y="2276475"/>
              <a:ext cx="228600" cy="228600"/>
            </a:xfrm>
            <a:prstGeom prst="ellipse">
              <a:avLst/>
            </a:prstGeom>
            <a:solidFill>
              <a:schemeClr val="accent5">
                <a:lumMod val="60000"/>
                <a:lumOff val="4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2"/>
                  </a:solidFill>
                  <a:latin typeface="Times New Roman" pitchFamily="18" charset="0"/>
                  <a:cs typeface="Times New Roman" pitchFamily="18" charset="0"/>
                </a:rPr>
                <a:t>1</a:t>
              </a:r>
              <a:endParaRPr lang="en-US" sz="1400" dirty="0">
                <a:solidFill>
                  <a:schemeClr val="tx2"/>
                </a:solidFill>
                <a:latin typeface="Times New Roman" pitchFamily="18" charset="0"/>
                <a:cs typeface="Times New Roman" pitchFamily="18" charset="0"/>
              </a:endParaRPr>
            </a:p>
          </p:txBody>
        </p:sp>
        <p:sp>
          <p:nvSpPr>
            <p:cNvPr id="66" name="Freeform 65"/>
            <p:cNvSpPr/>
            <p:nvPr/>
          </p:nvSpPr>
          <p:spPr>
            <a:xfrm>
              <a:off x="5791200" y="2286000"/>
              <a:ext cx="349250" cy="209550"/>
            </a:xfrm>
            <a:custGeom>
              <a:avLst/>
              <a:gdLst>
                <a:gd name="connsiteX0" fmla="*/ 311150 w 349250"/>
                <a:gd name="connsiteY0" fmla="*/ 0 h 209550"/>
                <a:gd name="connsiteX1" fmla="*/ 6350 w 349250"/>
                <a:gd name="connsiteY1" fmla="*/ 152400 h 209550"/>
                <a:gd name="connsiteX2" fmla="*/ 349250 w 349250"/>
                <a:gd name="connsiteY2" fmla="*/ 209550 h 209550"/>
                <a:gd name="connsiteX3" fmla="*/ 349250 w 349250"/>
                <a:gd name="connsiteY3" fmla="*/ 209550 h 209550"/>
              </a:gdLst>
              <a:ahLst/>
              <a:cxnLst>
                <a:cxn ang="0">
                  <a:pos x="connsiteX0" y="connsiteY0"/>
                </a:cxn>
                <a:cxn ang="0">
                  <a:pos x="connsiteX1" y="connsiteY1"/>
                </a:cxn>
                <a:cxn ang="0">
                  <a:pos x="connsiteX2" y="connsiteY2"/>
                </a:cxn>
                <a:cxn ang="0">
                  <a:pos x="connsiteX3" y="connsiteY3"/>
                </a:cxn>
              </a:cxnLst>
              <a:rect l="l" t="t" r="r" b="b"/>
              <a:pathLst>
                <a:path w="349250" h="209550">
                  <a:moveTo>
                    <a:pt x="311150" y="0"/>
                  </a:moveTo>
                  <a:cubicBezTo>
                    <a:pt x="155575" y="58737"/>
                    <a:pt x="0" y="117475"/>
                    <a:pt x="6350" y="152400"/>
                  </a:cubicBezTo>
                  <a:cubicBezTo>
                    <a:pt x="12700" y="187325"/>
                    <a:pt x="349250" y="209550"/>
                    <a:pt x="349250" y="209550"/>
                  </a:cubicBezTo>
                  <a:lnTo>
                    <a:pt x="349250" y="209550"/>
                  </a:ln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latin typeface="Times New Roman" pitchFamily="18" charset="0"/>
                <a:cs typeface="Times New Roman" pitchFamily="18" charset="0"/>
              </a:endParaRPr>
            </a:p>
          </p:txBody>
        </p:sp>
        <p:sp>
          <p:nvSpPr>
            <p:cNvPr id="67" name="Oval 66"/>
            <p:cNvSpPr/>
            <p:nvPr/>
          </p:nvSpPr>
          <p:spPr>
            <a:xfrm>
              <a:off x="6934200" y="2276475"/>
              <a:ext cx="228600" cy="228600"/>
            </a:xfrm>
            <a:prstGeom prst="ellipse">
              <a:avLst/>
            </a:prstGeom>
            <a:solidFill>
              <a:schemeClr val="accent5">
                <a:lumMod val="60000"/>
                <a:lumOff val="4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2"/>
                  </a:solidFill>
                  <a:latin typeface="Times New Roman" pitchFamily="18" charset="0"/>
                  <a:cs typeface="Times New Roman" pitchFamily="18" charset="0"/>
                </a:rPr>
                <a:t>2</a:t>
              </a:r>
              <a:endParaRPr lang="en-US" sz="1400" dirty="0">
                <a:solidFill>
                  <a:schemeClr val="tx2"/>
                </a:solidFill>
                <a:latin typeface="Times New Roman" pitchFamily="18" charset="0"/>
                <a:cs typeface="Times New Roman" pitchFamily="18" charset="0"/>
              </a:endParaRPr>
            </a:p>
          </p:txBody>
        </p:sp>
        <p:cxnSp>
          <p:nvCxnSpPr>
            <p:cNvPr id="70" name="Straight Connector 69"/>
            <p:cNvCxnSpPr>
              <a:stCxn id="64" idx="6"/>
              <a:endCxn id="67" idx="2"/>
            </p:cNvCxnSpPr>
            <p:nvPr/>
          </p:nvCxnSpPr>
          <p:spPr>
            <a:xfrm>
              <a:off x="6292850" y="2390775"/>
              <a:ext cx="641350" cy="0"/>
            </a:xfrm>
            <a:prstGeom prst="line">
              <a:avLst/>
            </a:prstGeom>
          </p:spPr>
          <p:style>
            <a:lnRef idx="1">
              <a:schemeClr val="accent1"/>
            </a:lnRef>
            <a:fillRef idx="0">
              <a:schemeClr val="accent1"/>
            </a:fillRef>
            <a:effectRef idx="0">
              <a:schemeClr val="accent1"/>
            </a:effectRef>
            <a:fontRef idx="minor">
              <a:schemeClr val="tx1"/>
            </a:fontRef>
          </p:style>
        </p:cxnSp>
        <p:sp>
          <p:nvSpPr>
            <p:cNvPr id="71" name="TextBox 70"/>
            <p:cNvSpPr txBox="1"/>
            <p:nvPr/>
          </p:nvSpPr>
          <p:spPr>
            <a:xfrm>
              <a:off x="6492938" y="2099846"/>
              <a:ext cx="288862" cy="338554"/>
            </a:xfrm>
            <a:prstGeom prst="rect">
              <a:avLst/>
            </a:prstGeom>
            <a:noFill/>
          </p:spPr>
          <p:txBody>
            <a:bodyPr wrap="none" rtlCol="0">
              <a:spAutoFit/>
            </a:bodyPr>
            <a:lstStyle/>
            <a:p>
              <a:r>
                <a:rPr lang="en-US" sz="1600" dirty="0" smtClean="0">
                  <a:latin typeface="Times New Roman" pitchFamily="18" charset="0"/>
                  <a:cs typeface="Times New Roman" pitchFamily="18" charset="0"/>
                </a:rPr>
                <a:t>2</a:t>
              </a:r>
              <a:endParaRPr lang="en-US" sz="1600" dirty="0">
                <a:latin typeface="Times New Roman" pitchFamily="18" charset="0"/>
                <a:cs typeface="Times New Roman" pitchFamily="18" charset="0"/>
              </a:endParaRPr>
            </a:p>
          </p:txBody>
        </p:sp>
        <p:sp>
          <p:nvSpPr>
            <p:cNvPr id="72" name="Oval 71"/>
            <p:cNvSpPr/>
            <p:nvPr/>
          </p:nvSpPr>
          <p:spPr>
            <a:xfrm>
              <a:off x="7772400" y="2276475"/>
              <a:ext cx="228600" cy="228600"/>
            </a:xfrm>
            <a:prstGeom prst="ellipse">
              <a:avLst/>
            </a:prstGeom>
            <a:solidFill>
              <a:schemeClr val="accent5">
                <a:lumMod val="60000"/>
                <a:lumOff val="4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2"/>
                  </a:solidFill>
                  <a:latin typeface="Times New Roman" pitchFamily="18" charset="0"/>
                  <a:cs typeface="Times New Roman" pitchFamily="18" charset="0"/>
                </a:rPr>
                <a:t>3</a:t>
              </a:r>
              <a:endParaRPr lang="en-US" sz="1400" dirty="0">
                <a:solidFill>
                  <a:schemeClr val="tx2"/>
                </a:solidFill>
                <a:latin typeface="Times New Roman" pitchFamily="18" charset="0"/>
                <a:cs typeface="Times New Roman" pitchFamily="18" charset="0"/>
              </a:endParaRPr>
            </a:p>
          </p:txBody>
        </p:sp>
        <p:cxnSp>
          <p:nvCxnSpPr>
            <p:cNvPr id="73" name="Straight Connector 72"/>
            <p:cNvCxnSpPr>
              <a:stCxn id="67" idx="6"/>
              <a:endCxn id="72" idx="2"/>
            </p:cNvCxnSpPr>
            <p:nvPr/>
          </p:nvCxnSpPr>
          <p:spPr>
            <a:xfrm>
              <a:off x="7162800" y="2390775"/>
              <a:ext cx="609600" cy="0"/>
            </a:xfrm>
            <a:prstGeom prst="line">
              <a:avLst/>
            </a:prstGeom>
          </p:spPr>
          <p:style>
            <a:lnRef idx="1">
              <a:schemeClr val="accent1"/>
            </a:lnRef>
            <a:fillRef idx="0">
              <a:schemeClr val="accent1"/>
            </a:fillRef>
            <a:effectRef idx="0">
              <a:schemeClr val="accent1"/>
            </a:effectRef>
            <a:fontRef idx="minor">
              <a:schemeClr val="tx1"/>
            </a:fontRef>
          </p:style>
        </p:cxnSp>
        <p:sp>
          <p:nvSpPr>
            <p:cNvPr id="76" name="TextBox 75"/>
            <p:cNvSpPr txBox="1"/>
            <p:nvPr/>
          </p:nvSpPr>
          <p:spPr>
            <a:xfrm>
              <a:off x="7315200" y="2095500"/>
              <a:ext cx="288862" cy="338554"/>
            </a:xfrm>
            <a:prstGeom prst="rect">
              <a:avLst/>
            </a:prstGeom>
            <a:noFill/>
          </p:spPr>
          <p:txBody>
            <a:bodyPr wrap="none" rtlCol="0">
              <a:spAutoFit/>
            </a:bodyPr>
            <a:lstStyle/>
            <a:p>
              <a:r>
                <a:rPr lang="en-US" sz="1600" dirty="0" smtClean="0">
                  <a:latin typeface="Times New Roman" pitchFamily="18" charset="0"/>
                  <a:cs typeface="Times New Roman" pitchFamily="18" charset="0"/>
                </a:rPr>
                <a:t>2</a:t>
              </a:r>
              <a:endParaRPr lang="en-US" sz="1600" dirty="0">
                <a:latin typeface="Times New Roman" pitchFamily="18" charset="0"/>
                <a:cs typeface="Times New Roman" pitchFamily="18" charset="0"/>
              </a:endParaRPr>
            </a:p>
          </p:txBody>
        </p:sp>
        <p:sp>
          <p:nvSpPr>
            <p:cNvPr id="77" name="TextBox 76"/>
            <p:cNvSpPr txBox="1"/>
            <p:nvPr/>
          </p:nvSpPr>
          <p:spPr>
            <a:xfrm>
              <a:off x="5505450" y="2247900"/>
              <a:ext cx="288862" cy="338554"/>
            </a:xfrm>
            <a:prstGeom prst="rect">
              <a:avLst/>
            </a:prstGeom>
            <a:noFill/>
          </p:spPr>
          <p:txBody>
            <a:bodyPr wrap="none" rtlCol="0">
              <a:spAutoFit/>
            </a:bodyPr>
            <a:lstStyle/>
            <a:p>
              <a:r>
                <a:rPr lang="en-US" sz="1600" dirty="0" smtClean="0">
                  <a:latin typeface="Times New Roman" pitchFamily="18" charset="0"/>
                  <a:cs typeface="Times New Roman" pitchFamily="18" charset="0"/>
                </a:rPr>
                <a:t>1</a:t>
              </a:r>
              <a:endParaRPr lang="en-US" sz="1600" dirty="0">
                <a:latin typeface="Times New Roman" pitchFamily="18" charset="0"/>
                <a:cs typeface="Times New Roman" pitchFamily="18" charset="0"/>
              </a:endParaRPr>
            </a:p>
          </p:txBody>
        </p:sp>
      </p:grpSp>
      <p:sp>
        <p:nvSpPr>
          <p:cNvPr id="84" name="TextBox 83"/>
          <p:cNvSpPr txBox="1"/>
          <p:nvPr/>
        </p:nvSpPr>
        <p:spPr>
          <a:xfrm>
            <a:off x="217668" y="1752600"/>
            <a:ext cx="4081566" cy="1077218"/>
          </a:xfrm>
          <a:prstGeom prst="rect">
            <a:avLst/>
          </a:prstGeom>
          <a:noFill/>
        </p:spPr>
        <p:txBody>
          <a:bodyPr wrap="none" rtlCol="0">
            <a:spAutoFit/>
          </a:bodyPr>
          <a:lstStyle/>
          <a:p>
            <a:r>
              <a:rPr lang="en-US" sz="1600" dirty="0" smtClean="0">
                <a:latin typeface="Times New Roman" pitchFamily="18" charset="0"/>
                <a:cs typeface="Times New Roman" pitchFamily="18" charset="0"/>
              </a:rPr>
              <a:t>k=2</a:t>
            </a:r>
          </a:p>
          <a:p>
            <a:r>
              <a:rPr lang="en-US" sz="1600" dirty="0" smtClean="0">
                <a:latin typeface="Times New Roman" pitchFamily="18" charset="0"/>
                <a:cs typeface="Times New Roman" pitchFamily="18" charset="0"/>
              </a:rPr>
              <a:t>An attack can only correctly re-identify a node </a:t>
            </a:r>
          </a:p>
          <a:p>
            <a:r>
              <a:rPr lang="en-US" sz="1600" dirty="0" smtClean="0">
                <a:latin typeface="Times New Roman" pitchFamily="18" charset="0"/>
                <a:cs typeface="Times New Roman" pitchFamily="18" charset="0"/>
              </a:rPr>
              <a:t>with probability at most 50%</a:t>
            </a:r>
            <a:endParaRPr lang="en-US" sz="1600" dirty="0">
              <a:latin typeface="Times New Roman" pitchFamily="18" charset="0"/>
              <a:cs typeface="Times New Roman" pitchFamily="18" charset="0"/>
            </a:endParaRPr>
          </a:p>
        </p:txBody>
      </p:sp>
      <p:grpSp>
        <p:nvGrpSpPr>
          <p:cNvPr id="5" name="Group 91"/>
          <p:cNvGrpSpPr/>
          <p:nvPr/>
        </p:nvGrpSpPr>
        <p:grpSpPr>
          <a:xfrm>
            <a:off x="5861050" y="1808843"/>
            <a:ext cx="2075402" cy="1387928"/>
            <a:chOff x="5880100" y="780143"/>
            <a:chExt cx="2075402" cy="1387928"/>
          </a:xfrm>
        </p:grpSpPr>
        <p:grpSp>
          <p:nvGrpSpPr>
            <p:cNvPr id="10" name="Group 67"/>
            <p:cNvGrpSpPr/>
            <p:nvPr/>
          </p:nvGrpSpPr>
          <p:grpSpPr>
            <a:xfrm>
              <a:off x="6096000" y="990600"/>
              <a:ext cx="1600200" cy="914400"/>
              <a:chOff x="6096000" y="990600"/>
              <a:chExt cx="1600200" cy="914400"/>
            </a:xfrm>
          </p:grpSpPr>
          <p:sp>
            <p:nvSpPr>
              <p:cNvPr id="46" name="Oval 45"/>
              <p:cNvSpPr/>
              <p:nvPr/>
            </p:nvSpPr>
            <p:spPr>
              <a:xfrm>
                <a:off x="6096000" y="990600"/>
                <a:ext cx="152400" cy="152400"/>
              </a:xfrm>
              <a:prstGeom prst="ellipse">
                <a:avLst/>
              </a:prstGeom>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itchFamily="18" charset="0"/>
                  <a:cs typeface="Times New Roman" pitchFamily="18" charset="0"/>
                </a:endParaRPr>
              </a:p>
            </p:txBody>
          </p:sp>
          <p:sp>
            <p:nvSpPr>
              <p:cNvPr id="47" name="Oval 46"/>
              <p:cNvSpPr/>
              <p:nvPr/>
            </p:nvSpPr>
            <p:spPr>
              <a:xfrm>
                <a:off x="7543800" y="990600"/>
                <a:ext cx="152400" cy="152400"/>
              </a:xfrm>
              <a:prstGeom prst="ellipse">
                <a:avLst/>
              </a:prstGeom>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itchFamily="18" charset="0"/>
                  <a:cs typeface="Times New Roman" pitchFamily="18" charset="0"/>
                </a:endParaRPr>
              </a:p>
            </p:txBody>
          </p:sp>
          <p:sp>
            <p:nvSpPr>
              <p:cNvPr id="48" name="Oval 47"/>
              <p:cNvSpPr/>
              <p:nvPr/>
            </p:nvSpPr>
            <p:spPr>
              <a:xfrm>
                <a:off x="6400800" y="1371600"/>
                <a:ext cx="152400" cy="152400"/>
              </a:xfrm>
              <a:prstGeom prst="ellipse">
                <a:avLst/>
              </a:prstGeom>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itchFamily="18" charset="0"/>
                  <a:cs typeface="Times New Roman" pitchFamily="18" charset="0"/>
                </a:endParaRPr>
              </a:p>
            </p:txBody>
          </p:sp>
          <p:sp>
            <p:nvSpPr>
              <p:cNvPr id="49" name="Oval 48"/>
              <p:cNvSpPr/>
              <p:nvPr/>
            </p:nvSpPr>
            <p:spPr>
              <a:xfrm>
                <a:off x="7239000" y="1371600"/>
                <a:ext cx="152400" cy="152400"/>
              </a:xfrm>
              <a:prstGeom prst="ellipse">
                <a:avLst/>
              </a:prstGeom>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itchFamily="18" charset="0"/>
                  <a:cs typeface="Times New Roman" pitchFamily="18" charset="0"/>
                </a:endParaRPr>
              </a:p>
            </p:txBody>
          </p:sp>
          <p:cxnSp>
            <p:nvCxnSpPr>
              <p:cNvPr id="50" name="Straight Connector 49"/>
              <p:cNvCxnSpPr>
                <a:stCxn id="46" idx="5"/>
                <a:endCxn id="48" idx="0"/>
              </p:cNvCxnSpPr>
              <p:nvPr/>
            </p:nvCxnSpPr>
            <p:spPr>
              <a:xfrm rot="16200000" flipH="1">
                <a:off x="6226082" y="1120682"/>
                <a:ext cx="250918" cy="250918"/>
              </a:xfrm>
              <a:prstGeom prst="line">
                <a:avLst/>
              </a:prstGeom>
              <a:ln w="31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a:stCxn id="47" idx="3"/>
                <a:endCxn id="49" idx="0"/>
              </p:cNvCxnSpPr>
              <p:nvPr/>
            </p:nvCxnSpPr>
            <p:spPr>
              <a:xfrm rot="5400000">
                <a:off x="7315200" y="1120682"/>
                <a:ext cx="250918" cy="250918"/>
              </a:xfrm>
              <a:prstGeom prst="line">
                <a:avLst/>
              </a:prstGeom>
              <a:ln w="31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a:stCxn id="48" idx="6"/>
                <a:endCxn id="49" idx="2"/>
              </p:cNvCxnSpPr>
              <p:nvPr/>
            </p:nvCxnSpPr>
            <p:spPr>
              <a:xfrm>
                <a:off x="6553200" y="1447800"/>
                <a:ext cx="685800" cy="1588"/>
              </a:xfrm>
              <a:prstGeom prst="line">
                <a:avLst/>
              </a:prstGeom>
              <a:ln w="3175">
                <a:solidFill>
                  <a:schemeClr val="tx2"/>
                </a:solidFill>
              </a:ln>
            </p:spPr>
            <p:style>
              <a:lnRef idx="1">
                <a:schemeClr val="accent1"/>
              </a:lnRef>
              <a:fillRef idx="0">
                <a:schemeClr val="accent1"/>
              </a:fillRef>
              <a:effectRef idx="0">
                <a:schemeClr val="accent1"/>
              </a:effectRef>
              <a:fontRef idx="minor">
                <a:schemeClr val="tx1"/>
              </a:fontRef>
            </p:style>
          </p:cxnSp>
          <p:sp>
            <p:nvSpPr>
              <p:cNvPr id="53" name="Oval 52"/>
              <p:cNvSpPr/>
              <p:nvPr/>
            </p:nvSpPr>
            <p:spPr>
              <a:xfrm>
                <a:off x="6096000" y="1752600"/>
                <a:ext cx="152400" cy="152400"/>
              </a:xfrm>
              <a:prstGeom prst="ellipse">
                <a:avLst/>
              </a:prstGeom>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itchFamily="18" charset="0"/>
                  <a:cs typeface="Times New Roman" pitchFamily="18" charset="0"/>
                </a:endParaRPr>
              </a:p>
            </p:txBody>
          </p:sp>
          <p:cxnSp>
            <p:nvCxnSpPr>
              <p:cNvPr id="54" name="Straight Connector 53"/>
              <p:cNvCxnSpPr>
                <a:stCxn id="53" idx="6"/>
                <a:endCxn id="48" idx="4"/>
              </p:cNvCxnSpPr>
              <p:nvPr/>
            </p:nvCxnSpPr>
            <p:spPr>
              <a:xfrm flipV="1">
                <a:off x="6248400" y="1524000"/>
                <a:ext cx="228600" cy="304800"/>
              </a:xfrm>
              <a:prstGeom prst="line">
                <a:avLst/>
              </a:prstGeom>
              <a:ln w="3175">
                <a:solidFill>
                  <a:schemeClr val="tx2"/>
                </a:solidFill>
              </a:ln>
            </p:spPr>
            <p:style>
              <a:lnRef idx="1">
                <a:schemeClr val="accent1"/>
              </a:lnRef>
              <a:fillRef idx="0">
                <a:schemeClr val="accent1"/>
              </a:fillRef>
              <a:effectRef idx="0">
                <a:schemeClr val="accent1"/>
              </a:effectRef>
              <a:fontRef idx="minor">
                <a:schemeClr val="tx1"/>
              </a:fontRef>
            </p:style>
          </p:cxnSp>
          <p:sp>
            <p:nvSpPr>
              <p:cNvPr id="55" name="Oval 54"/>
              <p:cNvSpPr/>
              <p:nvPr/>
            </p:nvSpPr>
            <p:spPr>
              <a:xfrm>
                <a:off x="7543800" y="1676400"/>
                <a:ext cx="152400" cy="152400"/>
              </a:xfrm>
              <a:prstGeom prst="ellipse">
                <a:avLst/>
              </a:prstGeom>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itchFamily="18" charset="0"/>
                  <a:cs typeface="Times New Roman" pitchFamily="18" charset="0"/>
                </a:endParaRPr>
              </a:p>
            </p:txBody>
          </p:sp>
          <p:cxnSp>
            <p:nvCxnSpPr>
              <p:cNvPr id="56" name="Straight Connector 55"/>
              <p:cNvCxnSpPr>
                <a:stCxn id="55" idx="2"/>
                <a:endCxn id="49" idx="4"/>
              </p:cNvCxnSpPr>
              <p:nvPr/>
            </p:nvCxnSpPr>
            <p:spPr>
              <a:xfrm rot="10800000">
                <a:off x="7315200" y="1524000"/>
                <a:ext cx="228600" cy="228600"/>
              </a:xfrm>
              <a:prstGeom prst="line">
                <a:avLst/>
              </a:prstGeom>
              <a:ln w="31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a:stCxn id="46" idx="4"/>
                <a:endCxn id="53" idx="0"/>
              </p:cNvCxnSpPr>
              <p:nvPr/>
            </p:nvCxnSpPr>
            <p:spPr>
              <a:xfrm rot="5400000">
                <a:off x="5867400" y="1447800"/>
                <a:ext cx="609600" cy="0"/>
              </a:xfrm>
              <a:prstGeom prst="line">
                <a:avLst/>
              </a:prstGeom>
              <a:ln w="3175">
                <a:solidFill>
                  <a:schemeClr val="tx2"/>
                </a:solidFill>
              </a:ln>
            </p:spPr>
            <p:style>
              <a:lnRef idx="1">
                <a:schemeClr val="accent1"/>
              </a:lnRef>
              <a:fillRef idx="0">
                <a:schemeClr val="accent1"/>
              </a:fillRef>
              <a:effectRef idx="0">
                <a:schemeClr val="accent1"/>
              </a:effectRef>
              <a:fontRef idx="minor">
                <a:schemeClr val="tx1"/>
              </a:fontRef>
            </p:style>
          </p:cxnSp>
        </p:grpSp>
        <p:sp>
          <p:nvSpPr>
            <p:cNvPr id="87" name="Freeform 86"/>
            <p:cNvSpPr/>
            <p:nvPr/>
          </p:nvSpPr>
          <p:spPr>
            <a:xfrm>
              <a:off x="5880100" y="780143"/>
              <a:ext cx="508000" cy="1387928"/>
            </a:xfrm>
            <a:custGeom>
              <a:avLst/>
              <a:gdLst>
                <a:gd name="connsiteX0" fmla="*/ 422729 w 508000"/>
                <a:gd name="connsiteY0" fmla="*/ 678543 h 1387928"/>
                <a:gd name="connsiteX1" fmla="*/ 433614 w 508000"/>
                <a:gd name="connsiteY1" fmla="*/ 134257 h 1387928"/>
                <a:gd name="connsiteX2" fmla="*/ 117929 w 508000"/>
                <a:gd name="connsiteY2" fmla="*/ 47171 h 1387928"/>
                <a:gd name="connsiteX3" fmla="*/ 9071 w 508000"/>
                <a:gd name="connsiteY3" fmla="*/ 417286 h 1387928"/>
                <a:gd name="connsiteX4" fmla="*/ 172357 w 508000"/>
                <a:gd name="connsiteY4" fmla="*/ 1266371 h 1387928"/>
                <a:gd name="connsiteX5" fmla="*/ 466271 w 508000"/>
                <a:gd name="connsiteY5" fmla="*/ 1146628 h 1387928"/>
                <a:gd name="connsiteX6" fmla="*/ 422729 w 508000"/>
                <a:gd name="connsiteY6" fmla="*/ 678543 h 1387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08000" h="1387928">
                  <a:moveTo>
                    <a:pt x="422729" y="678543"/>
                  </a:moveTo>
                  <a:cubicBezTo>
                    <a:pt x="417286" y="509815"/>
                    <a:pt x="484414" y="239486"/>
                    <a:pt x="433614" y="134257"/>
                  </a:cubicBezTo>
                  <a:cubicBezTo>
                    <a:pt x="382814" y="29028"/>
                    <a:pt x="188686" y="0"/>
                    <a:pt x="117929" y="47171"/>
                  </a:cubicBezTo>
                  <a:cubicBezTo>
                    <a:pt x="47172" y="94343"/>
                    <a:pt x="0" y="214086"/>
                    <a:pt x="9071" y="417286"/>
                  </a:cubicBezTo>
                  <a:cubicBezTo>
                    <a:pt x="18142" y="620486"/>
                    <a:pt x="96157" y="1144814"/>
                    <a:pt x="172357" y="1266371"/>
                  </a:cubicBezTo>
                  <a:cubicBezTo>
                    <a:pt x="248557" y="1387928"/>
                    <a:pt x="424542" y="1250042"/>
                    <a:pt x="466271" y="1146628"/>
                  </a:cubicBezTo>
                  <a:cubicBezTo>
                    <a:pt x="508000" y="1043214"/>
                    <a:pt x="428172" y="847271"/>
                    <a:pt x="422729" y="678543"/>
                  </a:cubicBezTo>
                  <a:close/>
                </a:path>
              </a:pathLst>
            </a:cu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itchFamily="18" charset="0"/>
                <a:cs typeface="Times New Roman" pitchFamily="18" charset="0"/>
              </a:endParaRPr>
            </a:p>
          </p:txBody>
        </p:sp>
        <p:sp>
          <p:nvSpPr>
            <p:cNvPr id="90" name="Freeform 89"/>
            <p:cNvSpPr/>
            <p:nvPr/>
          </p:nvSpPr>
          <p:spPr>
            <a:xfrm>
              <a:off x="6315054" y="1197429"/>
              <a:ext cx="1206777" cy="533400"/>
            </a:xfrm>
            <a:custGeom>
              <a:avLst/>
              <a:gdLst>
                <a:gd name="connsiteX0" fmla="*/ 1109003 w 1206777"/>
                <a:gd name="connsiteY0" fmla="*/ 97971 h 533400"/>
                <a:gd name="connsiteX1" fmla="*/ 1076346 w 1206777"/>
                <a:gd name="connsiteY1" fmla="*/ 65314 h 533400"/>
                <a:gd name="connsiteX2" fmla="*/ 956603 w 1206777"/>
                <a:gd name="connsiteY2" fmla="*/ 0 h 533400"/>
                <a:gd name="connsiteX3" fmla="*/ 129289 w 1206777"/>
                <a:gd name="connsiteY3" fmla="*/ 10885 h 533400"/>
                <a:gd name="connsiteX4" fmla="*/ 74860 w 1206777"/>
                <a:gd name="connsiteY4" fmla="*/ 43542 h 533400"/>
                <a:gd name="connsiteX5" fmla="*/ 63975 w 1206777"/>
                <a:gd name="connsiteY5" fmla="*/ 76200 h 533400"/>
                <a:gd name="connsiteX6" fmla="*/ 42203 w 1206777"/>
                <a:gd name="connsiteY6" fmla="*/ 163285 h 533400"/>
                <a:gd name="connsiteX7" fmla="*/ 9546 w 1206777"/>
                <a:gd name="connsiteY7" fmla="*/ 228600 h 533400"/>
                <a:gd name="connsiteX8" fmla="*/ 20432 w 1206777"/>
                <a:gd name="connsiteY8" fmla="*/ 402771 h 533400"/>
                <a:gd name="connsiteX9" fmla="*/ 31317 w 1206777"/>
                <a:gd name="connsiteY9" fmla="*/ 435428 h 533400"/>
                <a:gd name="connsiteX10" fmla="*/ 129289 w 1206777"/>
                <a:gd name="connsiteY10" fmla="*/ 446314 h 533400"/>
                <a:gd name="connsiteX11" fmla="*/ 216375 w 1206777"/>
                <a:gd name="connsiteY11" fmla="*/ 478971 h 533400"/>
                <a:gd name="connsiteX12" fmla="*/ 259917 w 1206777"/>
                <a:gd name="connsiteY12" fmla="*/ 511628 h 533400"/>
                <a:gd name="connsiteX13" fmla="*/ 477632 w 1206777"/>
                <a:gd name="connsiteY13" fmla="*/ 533400 h 533400"/>
                <a:gd name="connsiteX14" fmla="*/ 793317 w 1206777"/>
                <a:gd name="connsiteY14" fmla="*/ 511628 h 533400"/>
                <a:gd name="connsiteX15" fmla="*/ 989260 w 1206777"/>
                <a:gd name="connsiteY15" fmla="*/ 500742 h 533400"/>
                <a:gd name="connsiteX16" fmla="*/ 1021917 w 1206777"/>
                <a:gd name="connsiteY16" fmla="*/ 478971 h 533400"/>
                <a:gd name="connsiteX17" fmla="*/ 1087232 w 1206777"/>
                <a:gd name="connsiteY17" fmla="*/ 446314 h 533400"/>
                <a:gd name="connsiteX18" fmla="*/ 1130775 w 1206777"/>
                <a:gd name="connsiteY18" fmla="*/ 391885 h 533400"/>
                <a:gd name="connsiteX19" fmla="*/ 1163432 w 1206777"/>
                <a:gd name="connsiteY19" fmla="*/ 381000 h 533400"/>
                <a:gd name="connsiteX20" fmla="*/ 1185203 w 1206777"/>
                <a:gd name="connsiteY20" fmla="*/ 359228 h 533400"/>
                <a:gd name="connsiteX21" fmla="*/ 1185203 w 1206777"/>
                <a:gd name="connsiteY21" fmla="*/ 250371 h 533400"/>
                <a:gd name="connsiteX22" fmla="*/ 1174317 w 1206777"/>
                <a:gd name="connsiteY22" fmla="*/ 195942 h 533400"/>
                <a:gd name="connsiteX23" fmla="*/ 1130775 w 1206777"/>
                <a:gd name="connsiteY23" fmla="*/ 130628 h 533400"/>
                <a:gd name="connsiteX24" fmla="*/ 1109003 w 1206777"/>
                <a:gd name="connsiteY24" fmla="*/ 97971 h 533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206777" h="533400">
                  <a:moveTo>
                    <a:pt x="1109003" y="97971"/>
                  </a:moveTo>
                  <a:cubicBezTo>
                    <a:pt x="1099932" y="87085"/>
                    <a:pt x="1088796" y="74369"/>
                    <a:pt x="1076346" y="65314"/>
                  </a:cubicBezTo>
                  <a:cubicBezTo>
                    <a:pt x="1004663" y="13181"/>
                    <a:pt x="1013311" y="18902"/>
                    <a:pt x="956603" y="0"/>
                  </a:cubicBezTo>
                  <a:lnTo>
                    <a:pt x="129289" y="10885"/>
                  </a:lnTo>
                  <a:cubicBezTo>
                    <a:pt x="100294" y="11619"/>
                    <a:pt x="92762" y="25641"/>
                    <a:pt x="74860" y="43542"/>
                  </a:cubicBezTo>
                  <a:cubicBezTo>
                    <a:pt x="71232" y="54428"/>
                    <a:pt x="66758" y="65068"/>
                    <a:pt x="63975" y="76200"/>
                  </a:cubicBezTo>
                  <a:cubicBezTo>
                    <a:pt x="57764" y="101043"/>
                    <a:pt x="54645" y="138401"/>
                    <a:pt x="42203" y="163285"/>
                  </a:cubicBezTo>
                  <a:cubicBezTo>
                    <a:pt x="0" y="247692"/>
                    <a:pt x="36908" y="146515"/>
                    <a:pt x="9546" y="228600"/>
                  </a:cubicBezTo>
                  <a:cubicBezTo>
                    <a:pt x="13175" y="286657"/>
                    <a:pt x="14343" y="344920"/>
                    <a:pt x="20432" y="402771"/>
                  </a:cubicBezTo>
                  <a:cubicBezTo>
                    <a:pt x="21633" y="414182"/>
                    <a:pt x="20663" y="431166"/>
                    <a:pt x="31317" y="435428"/>
                  </a:cubicBezTo>
                  <a:cubicBezTo>
                    <a:pt x="61825" y="447631"/>
                    <a:pt x="96632" y="442685"/>
                    <a:pt x="129289" y="446314"/>
                  </a:cubicBezTo>
                  <a:cubicBezTo>
                    <a:pt x="153728" y="454461"/>
                    <a:pt x="196855" y="468127"/>
                    <a:pt x="216375" y="478971"/>
                  </a:cubicBezTo>
                  <a:cubicBezTo>
                    <a:pt x="232235" y="487782"/>
                    <a:pt x="242577" y="506292"/>
                    <a:pt x="259917" y="511628"/>
                  </a:cubicBezTo>
                  <a:cubicBezTo>
                    <a:pt x="272759" y="515579"/>
                    <a:pt x="477590" y="533396"/>
                    <a:pt x="477632" y="533400"/>
                  </a:cubicBezTo>
                  <a:lnTo>
                    <a:pt x="793317" y="511628"/>
                  </a:lnTo>
                  <a:cubicBezTo>
                    <a:pt x="858599" y="507461"/>
                    <a:pt x="924502" y="509993"/>
                    <a:pt x="989260" y="500742"/>
                  </a:cubicBezTo>
                  <a:cubicBezTo>
                    <a:pt x="1002211" y="498892"/>
                    <a:pt x="1010215" y="484822"/>
                    <a:pt x="1021917" y="478971"/>
                  </a:cubicBezTo>
                  <a:cubicBezTo>
                    <a:pt x="1112055" y="433903"/>
                    <a:pt x="993644" y="508705"/>
                    <a:pt x="1087232" y="446314"/>
                  </a:cubicBezTo>
                  <a:cubicBezTo>
                    <a:pt x="1097121" y="431481"/>
                    <a:pt x="1113540" y="402226"/>
                    <a:pt x="1130775" y="391885"/>
                  </a:cubicBezTo>
                  <a:cubicBezTo>
                    <a:pt x="1140614" y="385982"/>
                    <a:pt x="1152546" y="384628"/>
                    <a:pt x="1163432" y="381000"/>
                  </a:cubicBezTo>
                  <a:cubicBezTo>
                    <a:pt x="1170689" y="373743"/>
                    <a:pt x="1179923" y="368029"/>
                    <a:pt x="1185203" y="359228"/>
                  </a:cubicBezTo>
                  <a:cubicBezTo>
                    <a:pt x="1206777" y="323270"/>
                    <a:pt x="1191955" y="290883"/>
                    <a:pt x="1185203" y="250371"/>
                  </a:cubicBezTo>
                  <a:cubicBezTo>
                    <a:pt x="1182161" y="232120"/>
                    <a:pt x="1181973" y="212786"/>
                    <a:pt x="1174317" y="195942"/>
                  </a:cubicBezTo>
                  <a:cubicBezTo>
                    <a:pt x="1163490" y="172122"/>
                    <a:pt x="1139050" y="155451"/>
                    <a:pt x="1130775" y="130628"/>
                  </a:cubicBezTo>
                  <a:cubicBezTo>
                    <a:pt x="1118741" y="94529"/>
                    <a:pt x="1118075" y="108857"/>
                    <a:pt x="1109003" y="97971"/>
                  </a:cubicBezTo>
                  <a:close/>
                </a:path>
              </a:pathLst>
            </a:cu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itchFamily="18" charset="0"/>
                <a:cs typeface="Times New Roman" pitchFamily="18" charset="0"/>
              </a:endParaRPr>
            </a:p>
          </p:txBody>
        </p:sp>
        <p:sp>
          <p:nvSpPr>
            <p:cNvPr id="91" name="Freeform 90"/>
            <p:cNvSpPr/>
            <p:nvPr/>
          </p:nvSpPr>
          <p:spPr>
            <a:xfrm>
              <a:off x="7434943" y="870857"/>
              <a:ext cx="520559" cy="1110343"/>
            </a:xfrm>
            <a:custGeom>
              <a:avLst/>
              <a:gdLst>
                <a:gd name="connsiteX0" fmla="*/ 293914 w 520559"/>
                <a:gd name="connsiteY0" fmla="*/ 54429 h 1110343"/>
                <a:gd name="connsiteX1" fmla="*/ 185057 w 520559"/>
                <a:gd name="connsiteY1" fmla="*/ 10886 h 1110343"/>
                <a:gd name="connsiteX2" fmla="*/ 152400 w 520559"/>
                <a:gd name="connsiteY2" fmla="*/ 0 h 1110343"/>
                <a:gd name="connsiteX3" fmla="*/ 65314 w 520559"/>
                <a:gd name="connsiteY3" fmla="*/ 21772 h 1110343"/>
                <a:gd name="connsiteX4" fmla="*/ 21771 w 520559"/>
                <a:gd name="connsiteY4" fmla="*/ 119743 h 1110343"/>
                <a:gd name="connsiteX5" fmla="*/ 10886 w 520559"/>
                <a:gd name="connsiteY5" fmla="*/ 152400 h 1110343"/>
                <a:gd name="connsiteX6" fmla="*/ 32657 w 520559"/>
                <a:gd name="connsiteY6" fmla="*/ 315686 h 1110343"/>
                <a:gd name="connsiteX7" fmla="*/ 54428 w 520559"/>
                <a:gd name="connsiteY7" fmla="*/ 413657 h 1110343"/>
                <a:gd name="connsiteX8" fmla="*/ 87086 w 520559"/>
                <a:gd name="connsiteY8" fmla="*/ 511629 h 1110343"/>
                <a:gd name="connsiteX9" fmla="*/ 87086 w 520559"/>
                <a:gd name="connsiteY9" fmla="*/ 685800 h 1110343"/>
                <a:gd name="connsiteX10" fmla="*/ 76200 w 520559"/>
                <a:gd name="connsiteY10" fmla="*/ 718457 h 1110343"/>
                <a:gd name="connsiteX11" fmla="*/ 32657 w 520559"/>
                <a:gd name="connsiteY11" fmla="*/ 772886 h 1110343"/>
                <a:gd name="connsiteX12" fmla="*/ 10886 w 520559"/>
                <a:gd name="connsiteY12" fmla="*/ 849086 h 1110343"/>
                <a:gd name="connsiteX13" fmla="*/ 0 w 520559"/>
                <a:gd name="connsiteY13" fmla="*/ 1023257 h 1110343"/>
                <a:gd name="connsiteX14" fmla="*/ 10886 w 520559"/>
                <a:gd name="connsiteY14" fmla="*/ 1055914 h 1110343"/>
                <a:gd name="connsiteX15" fmla="*/ 54428 w 520559"/>
                <a:gd name="connsiteY15" fmla="*/ 1066800 h 1110343"/>
                <a:gd name="connsiteX16" fmla="*/ 108857 w 520559"/>
                <a:gd name="connsiteY16" fmla="*/ 1099457 h 1110343"/>
                <a:gd name="connsiteX17" fmla="*/ 163286 w 520559"/>
                <a:gd name="connsiteY17" fmla="*/ 1110343 h 1110343"/>
                <a:gd name="connsiteX18" fmla="*/ 261257 w 520559"/>
                <a:gd name="connsiteY18" fmla="*/ 1088572 h 1110343"/>
                <a:gd name="connsiteX19" fmla="*/ 304800 w 520559"/>
                <a:gd name="connsiteY19" fmla="*/ 1034143 h 1110343"/>
                <a:gd name="connsiteX20" fmla="*/ 315686 w 520559"/>
                <a:gd name="connsiteY20" fmla="*/ 1001486 h 1110343"/>
                <a:gd name="connsiteX21" fmla="*/ 370114 w 520559"/>
                <a:gd name="connsiteY21" fmla="*/ 881743 h 1110343"/>
                <a:gd name="connsiteX22" fmla="*/ 381000 w 520559"/>
                <a:gd name="connsiteY22" fmla="*/ 816429 h 1110343"/>
                <a:gd name="connsiteX23" fmla="*/ 435428 w 520559"/>
                <a:gd name="connsiteY23" fmla="*/ 762000 h 1110343"/>
                <a:gd name="connsiteX24" fmla="*/ 457200 w 520559"/>
                <a:gd name="connsiteY24" fmla="*/ 740229 h 1110343"/>
                <a:gd name="connsiteX25" fmla="*/ 489857 w 520559"/>
                <a:gd name="connsiteY25" fmla="*/ 500743 h 1110343"/>
                <a:gd name="connsiteX26" fmla="*/ 500743 w 520559"/>
                <a:gd name="connsiteY26" fmla="*/ 435429 h 1110343"/>
                <a:gd name="connsiteX27" fmla="*/ 511628 w 520559"/>
                <a:gd name="connsiteY27" fmla="*/ 326572 h 1110343"/>
                <a:gd name="connsiteX28" fmla="*/ 457200 w 520559"/>
                <a:gd name="connsiteY28" fmla="*/ 119743 h 1110343"/>
                <a:gd name="connsiteX29" fmla="*/ 424543 w 520559"/>
                <a:gd name="connsiteY29" fmla="*/ 108857 h 1110343"/>
                <a:gd name="connsiteX30" fmla="*/ 381000 w 520559"/>
                <a:gd name="connsiteY30" fmla="*/ 65314 h 1110343"/>
                <a:gd name="connsiteX31" fmla="*/ 293914 w 520559"/>
                <a:gd name="connsiteY31" fmla="*/ 54429 h 1110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520559" h="1110343">
                  <a:moveTo>
                    <a:pt x="293914" y="54429"/>
                  </a:moveTo>
                  <a:cubicBezTo>
                    <a:pt x="261257" y="45358"/>
                    <a:pt x="221533" y="24915"/>
                    <a:pt x="185057" y="10886"/>
                  </a:cubicBezTo>
                  <a:cubicBezTo>
                    <a:pt x="174347" y="6767"/>
                    <a:pt x="163875" y="0"/>
                    <a:pt x="152400" y="0"/>
                  </a:cubicBezTo>
                  <a:cubicBezTo>
                    <a:pt x="126127" y="0"/>
                    <a:pt x="91084" y="13182"/>
                    <a:pt x="65314" y="21772"/>
                  </a:cubicBezTo>
                  <a:cubicBezTo>
                    <a:pt x="30814" y="73523"/>
                    <a:pt x="47679" y="42020"/>
                    <a:pt x="21771" y="119743"/>
                  </a:cubicBezTo>
                  <a:lnTo>
                    <a:pt x="10886" y="152400"/>
                  </a:lnTo>
                  <a:cubicBezTo>
                    <a:pt x="37142" y="231173"/>
                    <a:pt x="14898" y="155862"/>
                    <a:pt x="32657" y="315686"/>
                  </a:cubicBezTo>
                  <a:cubicBezTo>
                    <a:pt x="48369" y="457087"/>
                    <a:pt x="35036" y="326390"/>
                    <a:pt x="54428" y="413657"/>
                  </a:cubicBezTo>
                  <a:cubicBezTo>
                    <a:pt x="73982" y="501653"/>
                    <a:pt x="49207" y="454813"/>
                    <a:pt x="87086" y="511629"/>
                  </a:cubicBezTo>
                  <a:cubicBezTo>
                    <a:pt x="111634" y="585277"/>
                    <a:pt x="104199" y="548891"/>
                    <a:pt x="87086" y="685800"/>
                  </a:cubicBezTo>
                  <a:cubicBezTo>
                    <a:pt x="85663" y="697186"/>
                    <a:pt x="82104" y="708618"/>
                    <a:pt x="76200" y="718457"/>
                  </a:cubicBezTo>
                  <a:cubicBezTo>
                    <a:pt x="15453" y="819700"/>
                    <a:pt x="98010" y="642179"/>
                    <a:pt x="32657" y="772886"/>
                  </a:cubicBezTo>
                  <a:cubicBezTo>
                    <a:pt x="24847" y="788507"/>
                    <a:pt x="14375" y="835129"/>
                    <a:pt x="10886" y="849086"/>
                  </a:cubicBezTo>
                  <a:cubicBezTo>
                    <a:pt x="7257" y="907143"/>
                    <a:pt x="0" y="965087"/>
                    <a:pt x="0" y="1023257"/>
                  </a:cubicBezTo>
                  <a:cubicBezTo>
                    <a:pt x="0" y="1034732"/>
                    <a:pt x="1926" y="1048746"/>
                    <a:pt x="10886" y="1055914"/>
                  </a:cubicBezTo>
                  <a:cubicBezTo>
                    <a:pt x="22568" y="1065260"/>
                    <a:pt x="39914" y="1063171"/>
                    <a:pt x="54428" y="1066800"/>
                  </a:cubicBezTo>
                  <a:cubicBezTo>
                    <a:pt x="72571" y="1077686"/>
                    <a:pt x="89212" y="1091599"/>
                    <a:pt x="108857" y="1099457"/>
                  </a:cubicBezTo>
                  <a:cubicBezTo>
                    <a:pt x="126036" y="1106329"/>
                    <a:pt x="144784" y="1110343"/>
                    <a:pt x="163286" y="1110343"/>
                  </a:cubicBezTo>
                  <a:cubicBezTo>
                    <a:pt x="177100" y="1110343"/>
                    <a:pt x="244468" y="1092769"/>
                    <a:pt x="261257" y="1088572"/>
                  </a:cubicBezTo>
                  <a:cubicBezTo>
                    <a:pt x="281505" y="1068323"/>
                    <a:pt x="291068" y="1061605"/>
                    <a:pt x="304800" y="1034143"/>
                  </a:cubicBezTo>
                  <a:cubicBezTo>
                    <a:pt x="309932" y="1023880"/>
                    <a:pt x="310938" y="1011932"/>
                    <a:pt x="315686" y="1001486"/>
                  </a:cubicBezTo>
                  <a:cubicBezTo>
                    <a:pt x="329577" y="970924"/>
                    <a:pt x="361262" y="921576"/>
                    <a:pt x="370114" y="881743"/>
                  </a:cubicBezTo>
                  <a:cubicBezTo>
                    <a:pt x="374902" y="860197"/>
                    <a:pt x="374020" y="837368"/>
                    <a:pt x="381000" y="816429"/>
                  </a:cubicBezTo>
                  <a:cubicBezTo>
                    <a:pt x="392875" y="780804"/>
                    <a:pt x="409039" y="783111"/>
                    <a:pt x="435428" y="762000"/>
                  </a:cubicBezTo>
                  <a:cubicBezTo>
                    <a:pt x="443442" y="755589"/>
                    <a:pt x="449943" y="747486"/>
                    <a:pt x="457200" y="740229"/>
                  </a:cubicBezTo>
                  <a:cubicBezTo>
                    <a:pt x="500403" y="610617"/>
                    <a:pt x="469841" y="720915"/>
                    <a:pt x="489857" y="500743"/>
                  </a:cubicBezTo>
                  <a:cubicBezTo>
                    <a:pt x="491855" y="478762"/>
                    <a:pt x="498005" y="457330"/>
                    <a:pt x="500743" y="435429"/>
                  </a:cubicBezTo>
                  <a:cubicBezTo>
                    <a:pt x="505266" y="399244"/>
                    <a:pt x="508000" y="362858"/>
                    <a:pt x="511628" y="326572"/>
                  </a:cubicBezTo>
                  <a:cubicBezTo>
                    <a:pt x="510357" y="310052"/>
                    <a:pt x="520559" y="140863"/>
                    <a:pt x="457200" y="119743"/>
                  </a:cubicBezTo>
                  <a:lnTo>
                    <a:pt x="424543" y="108857"/>
                  </a:lnTo>
                  <a:lnTo>
                    <a:pt x="381000" y="65314"/>
                  </a:lnTo>
                  <a:cubicBezTo>
                    <a:pt x="341268" y="25583"/>
                    <a:pt x="326571" y="63500"/>
                    <a:pt x="293914" y="54429"/>
                  </a:cubicBezTo>
                  <a:close/>
                </a:path>
              </a:pathLst>
            </a:cu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itchFamily="18" charset="0"/>
                <a:cs typeface="Times New Roman" pitchFamily="18" charset="0"/>
              </a:endParaRPr>
            </a:p>
          </p:txBody>
        </p:sp>
      </p:grpSp>
      <p:sp>
        <p:nvSpPr>
          <p:cNvPr id="93" name="TextBox 92"/>
          <p:cNvSpPr txBox="1"/>
          <p:nvPr/>
        </p:nvSpPr>
        <p:spPr>
          <a:xfrm>
            <a:off x="6743033" y="3619500"/>
            <a:ext cx="2008756" cy="338554"/>
          </a:xfrm>
          <a:prstGeom prst="rect">
            <a:avLst/>
          </a:prstGeom>
          <a:noFill/>
        </p:spPr>
        <p:txBody>
          <a:bodyPr wrap="none" rtlCol="0">
            <a:spAutoFit/>
          </a:bodyPr>
          <a:lstStyle/>
          <a:p>
            <a:r>
              <a:rPr lang="en-US" sz="1600" dirty="0" smtClean="0">
                <a:latin typeface="Times New Roman" pitchFamily="18" charset="0"/>
                <a:cs typeface="Times New Roman" pitchFamily="18" charset="0"/>
              </a:rPr>
              <a:t>Super node’s size &gt;=2</a:t>
            </a:r>
            <a:endParaRPr lang="en-US" sz="1600" dirty="0">
              <a:latin typeface="Times New Roman" pitchFamily="18" charset="0"/>
              <a:cs typeface="Times New Roman" pitchFamily="18" charset="0"/>
            </a:endParaRPr>
          </a:p>
        </p:txBody>
      </p:sp>
      <p:grpSp>
        <p:nvGrpSpPr>
          <p:cNvPr id="11" name="Group 80"/>
          <p:cNvGrpSpPr/>
          <p:nvPr/>
        </p:nvGrpSpPr>
        <p:grpSpPr>
          <a:xfrm>
            <a:off x="2743200" y="3733800"/>
            <a:ext cx="4856682" cy="1447800"/>
            <a:chOff x="2743200" y="3733800"/>
            <a:chExt cx="4856682" cy="1447800"/>
          </a:xfrm>
        </p:grpSpPr>
        <p:cxnSp>
          <p:nvCxnSpPr>
            <p:cNvPr id="101" name="Straight Connector 100"/>
            <p:cNvCxnSpPr>
              <a:stCxn id="97" idx="6"/>
              <a:endCxn id="98" idx="2"/>
            </p:cNvCxnSpPr>
            <p:nvPr/>
          </p:nvCxnSpPr>
          <p:spPr>
            <a:xfrm>
              <a:off x="6456882" y="4724400"/>
              <a:ext cx="685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a:off x="2743200" y="3733800"/>
              <a:ext cx="2667000" cy="1219200"/>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sp>
          <p:nvSpPr>
            <p:cNvPr id="94" name="TextBox 93"/>
            <p:cNvSpPr txBox="1"/>
            <p:nvPr/>
          </p:nvSpPr>
          <p:spPr>
            <a:xfrm>
              <a:off x="3635896" y="4221088"/>
              <a:ext cx="1165705" cy="477054"/>
            </a:xfrm>
            <a:prstGeom prst="rect">
              <a:avLst/>
            </a:prstGeom>
            <a:noFill/>
          </p:spPr>
          <p:txBody>
            <a:bodyPr wrap="none" rtlCol="0">
              <a:spAutoFit/>
            </a:bodyPr>
            <a:lstStyle/>
            <a:p>
              <a:r>
                <a:rPr lang="en-US" b="1" i="1" dirty="0" smtClean="0">
                  <a:solidFill>
                    <a:srgbClr val="C00000"/>
                  </a:solidFill>
                  <a:latin typeface="Times New Roman" pitchFamily="18" charset="0"/>
                  <a:cs typeface="Times New Roman" pitchFamily="18" charset="0"/>
                </a:rPr>
                <a:t>Editing</a:t>
              </a:r>
              <a:endParaRPr lang="en-US" b="1" i="1" dirty="0">
                <a:solidFill>
                  <a:srgbClr val="C00000"/>
                </a:solidFill>
                <a:latin typeface="Times New Roman" pitchFamily="18" charset="0"/>
                <a:cs typeface="Times New Roman" pitchFamily="18" charset="0"/>
              </a:endParaRPr>
            </a:p>
          </p:txBody>
        </p:sp>
        <p:sp>
          <p:nvSpPr>
            <p:cNvPr id="95" name="Oval 94"/>
            <p:cNvSpPr/>
            <p:nvPr/>
          </p:nvSpPr>
          <p:spPr>
            <a:xfrm>
              <a:off x="5999682" y="4267200"/>
              <a:ext cx="152400" cy="152400"/>
            </a:xfrm>
            <a:prstGeom prst="ellipse">
              <a:avLst/>
            </a:prstGeom>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itchFamily="18" charset="0"/>
                <a:cs typeface="Times New Roman" pitchFamily="18" charset="0"/>
              </a:endParaRPr>
            </a:p>
          </p:txBody>
        </p:sp>
        <p:sp>
          <p:nvSpPr>
            <p:cNvPr id="96" name="Oval 95"/>
            <p:cNvSpPr/>
            <p:nvPr/>
          </p:nvSpPr>
          <p:spPr>
            <a:xfrm>
              <a:off x="7447482" y="4267200"/>
              <a:ext cx="152400" cy="152400"/>
            </a:xfrm>
            <a:prstGeom prst="ellipse">
              <a:avLst/>
            </a:prstGeom>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itchFamily="18" charset="0"/>
                <a:cs typeface="Times New Roman" pitchFamily="18" charset="0"/>
              </a:endParaRPr>
            </a:p>
          </p:txBody>
        </p:sp>
        <p:sp>
          <p:nvSpPr>
            <p:cNvPr id="97" name="Oval 96"/>
            <p:cNvSpPr/>
            <p:nvPr/>
          </p:nvSpPr>
          <p:spPr>
            <a:xfrm>
              <a:off x="6304482" y="4648200"/>
              <a:ext cx="152400" cy="152400"/>
            </a:xfrm>
            <a:prstGeom prst="ellipse">
              <a:avLst/>
            </a:prstGeom>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itchFamily="18" charset="0"/>
                <a:cs typeface="Times New Roman" pitchFamily="18" charset="0"/>
              </a:endParaRPr>
            </a:p>
          </p:txBody>
        </p:sp>
        <p:sp>
          <p:nvSpPr>
            <p:cNvPr id="98" name="Oval 97"/>
            <p:cNvSpPr/>
            <p:nvPr/>
          </p:nvSpPr>
          <p:spPr>
            <a:xfrm>
              <a:off x="7142682" y="4648200"/>
              <a:ext cx="152400" cy="152400"/>
            </a:xfrm>
            <a:prstGeom prst="ellipse">
              <a:avLst/>
            </a:prstGeom>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itchFamily="18" charset="0"/>
                <a:cs typeface="Times New Roman" pitchFamily="18" charset="0"/>
              </a:endParaRPr>
            </a:p>
          </p:txBody>
        </p:sp>
        <p:cxnSp>
          <p:nvCxnSpPr>
            <p:cNvPr id="99" name="Straight Connector 98"/>
            <p:cNvCxnSpPr>
              <a:stCxn id="95" idx="5"/>
              <a:endCxn id="97" idx="0"/>
            </p:cNvCxnSpPr>
            <p:nvPr/>
          </p:nvCxnSpPr>
          <p:spPr>
            <a:xfrm rot="16200000" flipH="1">
              <a:off x="6129764" y="4397282"/>
              <a:ext cx="250918" cy="25091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0" name="Straight Connector 99"/>
            <p:cNvCxnSpPr>
              <a:stCxn id="96" idx="3"/>
              <a:endCxn id="98" idx="0"/>
            </p:cNvCxnSpPr>
            <p:nvPr/>
          </p:nvCxnSpPr>
          <p:spPr>
            <a:xfrm rot="5400000">
              <a:off x="7218882" y="4397282"/>
              <a:ext cx="250918" cy="250918"/>
            </a:xfrm>
            <a:prstGeom prst="line">
              <a:avLst/>
            </a:prstGeom>
          </p:spPr>
          <p:style>
            <a:lnRef idx="1">
              <a:schemeClr val="accent1"/>
            </a:lnRef>
            <a:fillRef idx="0">
              <a:schemeClr val="accent1"/>
            </a:fillRef>
            <a:effectRef idx="0">
              <a:schemeClr val="accent1"/>
            </a:effectRef>
            <a:fontRef idx="minor">
              <a:schemeClr val="tx1"/>
            </a:fontRef>
          </p:style>
        </p:cxnSp>
        <p:sp>
          <p:nvSpPr>
            <p:cNvPr id="102" name="Oval 101"/>
            <p:cNvSpPr/>
            <p:nvPr/>
          </p:nvSpPr>
          <p:spPr>
            <a:xfrm>
              <a:off x="5999682" y="5029200"/>
              <a:ext cx="152400" cy="152400"/>
            </a:xfrm>
            <a:prstGeom prst="ellipse">
              <a:avLst/>
            </a:prstGeom>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itchFamily="18" charset="0"/>
                <a:cs typeface="Times New Roman" pitchFamily="18" charset="0"/>
              </a:endParaRPr>
            </a:p>
          </p:txBody>
        </p:sp>
        <p:cxnSp>
          <p:nvCxnSpPr>
            <p:cNvPr id="103" name="Straight Connector 102"/>
            <p:cNvCxnSpPr>
              <a:stCxn id="102" idx="6"/>
              <a:endCxn id="97" idx="4"/>
            </p:cNvCxnSpPr>
            <p:nvPr/>
          </p:nvCxnSpPr>
          <p:spPr>
            <a:xfrm flipV="1">
              <a:off x="6152082" y="4800600"/>
              <a:ext cx="228600" cy="304800"/>
            </a:xfrm>
            <a:prstGeom prst="line">
              <a:avLst/>
            </a:prstGeom>
          </p:spPr>
          <p:style>
            <a:lnRef idx="1">
              <a:schemeClr val="accent1"/>
            </a:lnRef>
            <a:fillRef idx="0">
              <a:schemeClr val="accent1"/>
            </a:fillRef>
            <a:effectRef idx="0">
              <a:schemeClr val="accent1"/>
            </a:effectRef>
            <a:fontRef idx="minor">
              <a:schemeClr val="tx1"/>
            </a:fontRef>
          </p:style>
        </p:cxnSp>
        <p:sp>
          <p:nvSpPr>
            <p:cNvPr id="104" name="Oval 103"/>
            <p:cNvSpPr/>
            <p:nvPr/>
          </p:nvSpPr>
          <p:spPr>
            <a:xfrm>
              <a:off x="7447482" y="4953000"/>
              <a:ext cx="152400" cy="152400"/>
            </a:xfrm>
            <a:prstGeom prst="ellipse">
              <a:avLst/>
            </a:prstGeom>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itchFamily="18" charset="0"/>
                <a:cs typeface="Times New Roman" pitchFamily="18" charset="0"/>
              </a:endParaRPr>
            </a:p>
          </p:txBody>
        </p:sp>
        <p:cxnSp>
          <p:nvCxnSpPr>
            <p:cNvPr id="105" name="Straight Connector 104"/>
            <p:cNvCxnSpPr>
              <a:stCxn id="104" idx="2"/>
              <a:endCxn id="98" idx="4"/>
            </p:cNvCxnSpPr>
            <p:nvPr/>
          </p:nvCxnSpPr>
          <p:spPr>
            <a:xfrm rot="10800000">
              <a:off x="7218882" y="4800600"/>
              <a:ext cx="2286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6" name="Straight Connector 105"/>
            <p:cNvCxnSpPr>
              <a:stCxn id="95" idx="4"/>
              <a:endCxn id="102" idx="0"/>
            </p:cNvCxnSpPr>
            <p:nvPr/>
          </p:nvCxnSpPr>
          <p:spPr>
            <a:xfrm rot="5400000">
              <a:off x="5771082" y="4724400"/>
              <a:ext cx="60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 name="Straight Connector 112"/>
            <p:cNvCxnSpPr>
              <a:stCxn id="104" idx="0"/>
              <a:endCxn id="96" idx="4"/>
            </p:cNvCxnSpPr>
            <p:nvPr/>
          </p:nvCxnSpPr>
          <p:spPr>
            <a:xfrm rot="5400000" flipH="1" flipV="1">
              <a:off x="7256982" y="4686300"/>
              <a:ext cx="533400"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2" name="Group 80"/>
          <p:cNvGrpSpPr/>
          <p:nvPr/>
        </p:nvGrpSpPr>
        <p:grpSpPr>
          <a:xfrm>
            <a:off x="2667000" y="5208240"/>
            <a:ext cx="3581400" cy="914400"/>
            <a:chOff x="2667000" y="5715000"/>
            <a:chExt cx="3581400" cy="914400"/>
          </a:xfrm>
        </p:grpSpPr>
        <p:sp>
          <p:nvSpPr>
            <p:cNvPr id="117" name="Oval 116"/>
            <p:cNvSpPr/>
            <p:nvPr/>
          </p:nvSpPr>
          <p:spPr>
            <a:xfrm>
              <a:off x="4953000" y="5715000"/>
              <a:ext cx="152400" cy="152400"/>
            </a:xfrm>
            <a:prstGeom prst="ellipse">
              <a:avLst/>
            </a:prstGeom>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itchFamily="18" charset="0"/>
                <a:cs typeface="Times New Roman" pitchFamily="18" charset="0"/>
              </a:endParaRPr>
            </a:p>
          </p:txBody>
        </p:sp>
        <p:sp>
          <p:nvSpPr>
            <p:cNvPr id="118" name="Oval 117"/>
            <p:cNvSpPr/>
            <p:nvPr/>
          </p:nvSpPr>
          <p:spPr>
            <a:xfrm>
              <a:off x="5257800" y="6096000"/>
              <a:ext cx="152400" cy="152400"/>
            </a:xfrm>
            <a:prstGeom prst="ellipse">
              <a:avLst/>
            </a:prstGeom>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itchFamily="18" charset="0"/>
                <a:cs typeface="Times New Roman" pitchFamily="18" charset="0"/>
              </a:endParaRPr>
            </a:p>
          </p:txBody>
        </p:sp>
        <p:sp>
          <p:nvSpPr>
            <p:cNvPr id="119" name="Oval 118"/>
            <p:cNvSpPr/>
            <p:nvPr/>
          </p:nvSpPr>
          <p:spPr>
            <a:xfrm>
              <a:off x="6096000" y="6096000"/>
              <a:ext cx="152400" cy="152400"/>
            </a:xfrm>
            <a:prstGeom prst="ellipse">
              <a:avLst/>
            </a:prstGeom>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itchFamily="18" charset="0"/>
                <a:cs typeface="Times New Roman" pitchFamily="18" charset="0"/>
              </a:endParaRPr>
            </a:p>
          </p:txBody>
        </p:sp>
        <p:cxnSp>
          <p:nvCxnSpPr>
            <p:cNvPr id="120" name="Straight Connector 119"/>
            <p:cNvCxnSpPr>
              <a:stCxn id="117" idx="5"/>
              <a:endCxn id="118" idx="0"/>
            </p:cNvCxnSpPr>
            <p:nvPr/>
          </p:nvCxnSpPr>
          <p:spPr>
            <a:xfrm rot="16200000" flipH="1">
              <a:off x="5083082" y="5845082"/>
              <a:ext cx="250918" cy="250918"/>
            </a:xfrm>
            <a:prstGeom prst="line">
              <a:avLst/>
            </a:prstGeom>
            <a:ln w="31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a:stCxn id="118" idx="6"/>
              <a:endCxn id="119" idx="2"/>
            </p:cNvCxnSpPr>
            <p:nvPr/>
          </p:nvCxnSpPr>
          <p:spPr>
            <a:xfrm>
              <a:off x="5410200" y="6172200"/>
              <a:ext cx="685800" cy="1588"/>
            </a:xfrm>
            <a:prstGeom prst="line">
              <a:avLst/>
            </a:prstGeom>
            <a:ln w="3175">
              <a:solidFill>
                <a:schemeClr val="tx2"/>
              </a:solidFill>
            </a:ln>
          </p:spPr>
          <p:style>
            <a:lnRef idx="1">
              <a:schemeClr val="accent1"/>
            </a:lnRef>
            <a:fillRef idx="0">
              <a:schemeClr val="accent1"/>
            </a:fillRef>
            <a:effectRef idx="0">
              <a:schemeClr val="accent1"/>
            </a:effectRef>
            <a:fontRef idx="minor">
              <a:schemeClr val="tx1"/>
            </a:fontRef>
          </p:style>
        </p:cxnSp>
        <p:sp>
          <p:nvSpPr>
            <p:cNvPr id="122" name="Oval 121"/>
            <p:cNvSpPr/>
            <p:nvPr/>
          </p:nvSpPr>
          <p:spPr>
            <a:xfrm>
              <a:off x="4953000" y="6477000"/>
              <a:ext cx="152400" cy="152400"/>
            </a:xfrm>
            <a:prstGeom prst="ellipse">
              <a:avLst/>
            </a:prstGeom>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itchFamily="18" charset="0"/>
                <a:cs typeface="Times New Roman" pitchFamily="18" charset="0"/>
              </a:endParaRPr>
            </a:p>
          </p:txBody>
        </p:sp>
        <p:cxnSp>
          <p:nvCxnSpPr>
            <p:cNvPr id="123" name="Straight Connector 122"/>
            <p:cNvCxnSpPr>
              <a:stCxn id="122" idx="6"/>
              <a:endCxn id="118" idx="4"/>
            </p:cNvCxnSpPr>
            <p:nvPr/>
          </p:nvCxnSpPr>
          <p:spPr>
            <a:xfrm flipV="1">
              <a:off x="5105400" y="6248400"/>
              <a:ext cx="228600" cy="304800"/>
            </a:xfrm>
            <a:prstGeom prst="line">
              <a:avLst/>
            </a:prstGeom>
            <a:ln w="3175">
              <a:solidFill>
                <a:schemeClr val="tx2"/>
              </a:solidFill>
            </a:ln>
          </p:spPr>
          <p:style>
            <a:lnRef idx="1">
              <a:schemeClr val="accent1"/>
            </a:lnRef>
            <a:fillRef idx="0">
              <a:schemeClr val="accent1"/>
            </a:fillRef>
            <a:effectRef idx="0">
              <a:schemeClr val="accent1"/>
            </a:effectRef>
            <a:fontRef idx="minor">
              <a:schemeClr val="tx1"/>
            </a:fontRef>
          </p:style>
        </p:cxnSp>
        <p:sp>
          <p:nvSpPr>
            <p:cNvPr id="125" name="TextBox 124"/>
            <p:cNvSpPr txBox="1"/>
            <p:nvPr/>
          </p:nvSpPr>
          <p:spPr>
            <a:xfrm>
              <a:off x="5374933" y="5715000"/>
              <a:ext cx="527710" cy="338554"/>
            </a:xfrm>
            <a:prstGeom prst="rect">
              <a:avLst/>
            </a:prstGeom>
            <a:noFill/>
            <a:ln w="3175">
              <a:noFill/>
            </a:ln>
          </p:spPr>
          <p:txBody>
            <a:bodyPr wrap="none" rtlCol="0">
              <a:spAutoFit/>
            </a:bodyPr>
            <a:lstStyle/>
            <a:p>
              <a:r>
                <a:rPr lang="en-US" sz="1600" dirty="0" smtClean="0">
                  <a:latin typeface="Times New Roman" pitchFamily="18" charset="0"/>
                  <a:cs typeface="Times New Roman" pitchFamily="18" charset="0"/>
                </a:rPr>
                <a:t>Lily</a:t>
              </a:r>
              <a:endParaRPr lang="en-US" sz="1600" dirty="0">
                <a:latin typeface="Times New Roman" pitchFamily="18" charset="0"/>
                <a:cs typeface="Times New Roman" pitchFamily="18" charset="0"/>
              </a:endParaRPr>
            </a:p>
          </p:txBody>
        </p:sp>
        <p:sp>
          <p:nvSpPr>
            <p:cNvPr id="126" name="TextBox 125"/>
            <p:cNvSpPr txBox="1"/>
            <p:nvPr/>
          </p:nvSpPr>
          <p:spPr>
            <a:xfrm>
              <a:off x="2667000" y="5986046"/>
              <a:ext cx="2215030" cy="338554"/>
            </a:xfrm>
            <a:prstGeom prst="rect">
              <a:avLst/>
            </a:prstGeom>
            <a:noFill/>
            <a:ln w="3175">
              <a:noFill/>
            </a:ln>
          </p:spPr>
          <p:txBody>
            <a:bodyPr wrap="none" rtlCol="0">
              <a:spAutoFit/>
            </a:bodyPr>
            <a:lstStyle/>
            <a:p>
              <a:r>
                <a:rPr lang="en-US" sz="1600" dirty="0" smtClean="0">
                  <a:latin typeface="Times New Roman" pitchFamily="18" charset="0"/>
                  <a:cs typeface="Times New Roman" pitchFamily="18" charset="0"/>
                </a:rPr>
                <a:t>An attacker’s knowledge</a:t>
              </a:r>
              <a:endParaRPr lang="en-US" sz="1600" dirty="0">
                <a:latin typeface="Times New Roman" pitchFamily="18" charset="0"/>
                <a:cs typeface="Times New Roman" pitchFamily="18" charset="0"/>
              </a:endParaRPr>
            </a:p>
          </p:txBody>
        </p:sp>
      </p:grpSp>
      <p:sp>
        <p:nvSpPr>
          <p:cNvPr id="89" name="Date Placeholder 88"/>
          <p:cNvSpPr>
            <a:spLocks noGrp="1"/>
          </p:cNvSpPr>
          <p:nvPr>
            <p:ph type="dt" sz="half" idx="10"/>
          </p:nvPr>
        </p:nvSpPr>
        <p:spPr/>
        <p:txBody>
          <a:bodyPr/>
          <a:lstStyle/>
          <a:p>
            <a:pPr>
              <a:defRPr/>
            </a:pPr>
            <a:fld id="{E9CF3DAB-C200-423C-83A0-D885F0ECE861}" type="datetime1">
              <a:rPr lang="en-US" altLang="zh-CN" smtClean="0"/>
              <a:pPr>
                <a:defRPr/>
              </a:pPr>
              <a:t>9/1/2011</a:t>
            </a:fld>
            <a:endParaRPr lang="en-US" altLang="zh-CN"/>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Outline</a:t>
            </a:r>
            <a:endParaRPr lang="zh-CN" altLang="en-US" dirty="0"/>
          </a:p>
        </p:txBody>
      </p:sp>
      <p:sp>
        <p:nvSpPr>
          <p:cNvPr id="3" name="Content Placeholder 2"/>
          <p:cNvSpPr>
            <a:spLocks noGrp="1"/>
          </p:cNvSpPr>
          <p:nvPr>
            <p:ph idx="1"/>
          </p:nvPr>
        </p:nvSpPr>
        <p:spPr>
          <a:xfrm>
            <a:off x="539552" y="1772816"/>
            <a:ext cx="8001000" cy="4267200"/>
          </a:xfrm>
        </p:spPr>
        <p:txBody>
          <a:bodyPr/>
          <a:lstStyle/>
          <a:p>
            <a:pPr marL="457200" indent="457200">
              <a:spcBef>
                <a:spcPts val="1500"/>
              </a:spcBef>
              <a:buFont typeface="+mj-ea"/>
              <a:buAutoNum type="circleNumDbPlain"/>
            </a:pPr>
            <a:r>
              <a:rPr lang="en-US" altLang="zh-CN" sz="2500" kern="1200" dirty="0" smtClean="0">
                <a:solidFill>
                  <a:schemeClr val="bg1">
                    <a:lumMod val="85000"/>
                  </a:schemeClr>
                </a:solidFill>
                <a:latin typeface="Times New Roman" pitchFamily="18" charset="0"/>
                <a:ea typeface="宋体" charset="-122"/>
                <a:cs typeface="Times New Roman" pitchFamily="18" charset="0"/>
              </a:rPr>
              <a:t>Background and Related Work</a:t>
            </a:r>
          </a:p>
          <a:p>
            <a:pPr marL="457200" indent="457200">
              <a:spcBef>
                <a:spcPts val="1500"/>
              </a:spcBef>
              <a:buFont typeface="+mj-ea"/>
              <a:buAutoNum type="circleNumDbPlain"/>
            </a:pPr>
            <a:r>
              <a:rPr lang="en-US" altLang="zh-CN" sz="2500" kern="1200" dirty="0" smtClean="0">
                <a:solidFill>
                  <a:srgbClr val="C00000"/>
                </a:solidFill>
                <a:latin typeface="Times New Roman" pitchFamily="18" charset="0"/>
                <a:ea typeface="宋体" charset="-122"/>
                <a:cs typeface="Times New Roman" pitchFamily="18" charset="0"/>
              </a:rPr>
              <a:t>Problem Description</a:t>
            </a:r>
          </a:p>
          <a:p>
            <a:pPr marL="457200" indent="457200">
              <a:spcBef>
                <a:spcPts val="1500"/>
              </a:spcBef>
              <a:buFont typeface="+mj-ea"/>
              <a:buAutoNum type="circleNumDbPlain"/>
            </a:pPr>
            <a:r>
              <a:rPr lang="en-US" altLang="zh-CN" sz="2500" kern="1200" dirty="0" smtClean="0">
                <a:latin typeface="Times New Roman" pitchFamily="18" charset="0"/>
                <a:ea typeface="宋体" charset="-122"/>
                <a:cs typeface="Times New Roman" pitchFamily="18" charset="0"/>
              </a:rPr>
              <a:t>Solution</a:t>
            </a:r>
          </a:p>
          <a:p>
            <a:pPr marL="457200" indent="457200">
              <a:spcBef>
                <a:spcPts val="1500"/>
              </a:spcBef>
              <a:buFont typeface="+mj-ea"/>
              <a:buAutoNum type="circleNumDbPlain"/>
            </a:pPr>
            <a:r>
              <a:rPr lang="en-US" altLang="zh-CN" sz="2500" kern="1200" dirty="0" smtClean="0">
                <a:latin typeface="Times New Roman" pitchFamily="18" charset="0"/>
                <a:ea typeface="宋体" charset="-122"/>
                <a:cs typeface="Times New Roman" pitchFamily="18" charset="0"/>
              </a:rPr>
              <a:t>Experiments and Conclusion</a:t>
            </a:r>
            <a:endParaRPr lang="zh-CN" altLang="en-US" sz="2500" kern="1200" dirty="0" smtClean="0">
              <a:latin typeface="Times New Roman" pitchFamily="18" charset="0"/>
              <a:ea typeface="宋体" charset="-122"/>
              <a:cs typeface="Times New Roman" pitchFamily="18" charset="0"/>
            </a:endParaRPr>
          </a:p>
        </p:txBody>
      </p:sp>
      <p:sp>
        <p:nvSpPr>
          <p:cNvPr id="5" name="Date Placeholder 4"/>
          <p:cNvSpPr>
            <a:spLocks noGrp="1"/>
          </p:cNvSpPr>
          <p:nvPr>
            <p:ph type="dt" sz="half" idx="10"/>
          </p:nvPr>
        </p:nvSpPr>
        <p:spPr/>
        <p:txBody>
          <a:bodyPr/>
          <a:lstStyle/>
          <a:p>
            <a:pPr>
              <a:defRPr/>
            </a:pPr>
            <a:fld id="{F209ED52-63B3-4241-A795-2F6AA73A17C9}" type="datetime1">
              <a:rPr lang="en-US" altLang="zh-CN" smtClean="0"/>
              <a:pPr>
                <a:defRPr/>
              </a:pPr>
              <a:t>9/1/2011</a:t>
            </a:fld>
            <a:endParaRPr lang="en-US" altLang="zh-CN"/>
          </a:p>
        </p:txBody>
      </p:sp>
    </p:spTree>
  </p:cSld>
  <p:clrMapOvr>
    <a:masterClrMapping/>
  </p:clrMapOvr>
  <p:transition advTm="3089"/>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177465" y="3528010"/>
            <a:ext cx="720069" cy="477054"/>
          </a:xfrm>
          <a:prstGeom prst="rect">
            <a:avLst/>
          </a:prstGeom>
          <a:noFill/>
        </p:spPr>
        <p:txBody>
          <a:bodyPr wrap="none" rtlCol="0">
            <a:spAutoFit/>
          </a:bodyPr>
          <a:lstStyle/>
          <a:p>
            <a:r>
              <a:rPr lang="en-US" dirty="0" smtClean="0">
                <a:latin typeface="Times New Roman" pitchFamily="18" charset="0"/>
                <a:cs typeface="Times New Roman" pitchFamily="18" charset="0"/>
              </a:rPr>
              <a:t>data</a:t>
            </a:r>
            <a:endParaRPr lang="en-US" dirty="0">
              <a:latin typeface="Times New Roman" pitchFamily="18" charset="0"/>
              <a:cs typeface="Times New Roman" pitchFamily="18" charset="0"/>
            </a:endParaRPr>
          </a:p>
        </p:txBody>
      </p:sp>
      <p:grpSp>
        <p:nvGrpSpPr>
          <p:cNvPr id="2" name="Group 68"/>
          <p:cNvGrpSpPr/>
          <p:nvPr/>
        </p:nvGrpSpPr>
        <p:grpSpPr>
          <a:xfrm>
            <a:off x="4056744" y="2397586"/>
            <a:ext cx="990600" cy="990600"/>
            <a:chOff x="4648200" y="457200"/>
            <a:chExt cx="990600" cy="990600"/>
          </a:xfrm>
        </p:grpSpPr>
        <p:sp>
          <p:nvSpPr>
            <p:cNvPr id="7" name="Oval 6"/>
            <p:cNvSpPr/>
            <p:nvPr/>
          </p:nvSpPr>
          <p:spPr>
            <a:xfrm>
              <a:off x="4648200" y="838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itchFamily="18" charset="0"/>
                <a:cs typeface="Times New Roman" pitchFamily="18" charset="0"/>
              </a:endParaRPr>
            </a:p>
          </p:txBody>
        </p:sp>
        <p:sp>
          <p:nvSpPr>
            <p:cNvPr id="8" name="Oval 7"/>
            <p:cNvSpPr/>
            <p:nvPr/>
          </p:nvSpPr>
          <p:spPr>
            <a:xfrm>
              <a:off x="5486400" y="838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itchFamily="18" charset="0"/>
                <a:cs typeface="Times New Roman" pitchFamily="18" charset="0"/>
              </a:endParaRPr>
            </a:p>
          </p:txBody>
        </p:sp>
        <p:sp>
          <p:nvSpPr>
            <p:cNvPr id="9" name="Oval 8"/>
            <p:cNvSpPr/>
            <p:nvPr/>
          </p:nvSpPr>
          <p:spPr>
            <a:xfrm>
              <a:off x="4648200" y="12954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itchFamily="18" charset="0"/>
                <a:cs typeface="Times New Roman" pitchFamily="18" charset="0"/>
              </a:endParaRPr>
            </a:p>
          </p:txBody>
        </p:sp>
        <p:sp>
          <p:nvSpPr>
            <p:cNvPr id="10" name="Oval 9"/>
            <p:cNvSpPr/>
            <p:nvPr/>
          </p:nvSpPr>
          <p:spPr>
            <a:xfrm>
              <a:off x="5486400" y="12954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itchFamily="18" charset="0"/>
                <a:cs typeface="Times New Roman" pitchFamily="18" charset="0"/>
              </a:endParaRPr>
            </a:p>
          </p:txBody>
        </p:sp>
        <p:sp>
          <p:nvSpPr>
            <p:cNvPr id="11" name="Oval 10"/>
            <p:cNvSpPr/>
            <p:nvPr/>
          </p:nvSpPr>
          <p:spPr>
            <a:xfrm>
              <a:off x="5105400" y="457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itchFamily="18" charset="0"/>
                <a:cs typeface="Times New Roman" pitchFamily="18" charset="0"/>
              </a:endParaRPr>
            </a:p>
          </p:txBody>
        </p:sp>
        <p:cxnSp>
          <p:nvCxnSpPr>
            <p:cNvPr id="12" name="Straight Connector 11"/>
            <p:cNvCxnSpPr>
              <a:stCxn id="8" idx="0"/>
              <a:endCxn id="11" idx="5"/>
            </p:cNvCxnSpPr>
            <p:nvPr/>
          </p:nvCxnSpPr>
          <p:spPr>
            <a:xfrm rot="16200000" flipV="1">
              <a:off x="5273582" y="549182"/>
              <a:ext cx="250918" cy="32711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a:stCxn id="11" idx="3"/>
              <a:endCxn id="7" idx="7"/>
            </p:cNvCxnSpPr>
            <p:nvPr/>
          </p:nvCxnSpPr>
          <p:spPr>
            <a:xfrm rot="5400000">
              <a:off x="4816382" y="549182"/>
              <a:ext cx="273236" cy="34943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7" idx="4"/>
              <a:endCxn id="9" idx="0"/>
            </p:cNvCxnSpPr>
            <p:nvPr/>
          </p:nvCxnSpPr>
          <p:spPr>
            <a:xfrm rot="5400000">
              <a:off x="4572000" y="1143000"/>
              <a:ext cx="3048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a:stCxn id="8" idx="4"/>
              <a:endCxn id="10" idx="0"/>
            </p:cNvCxnSpPr>
            <p:nvPr/>
          </p:nvCxnSpPr>
          <p:spPr>
            <a:xfrm rot="5400000">
              <a:off x="5410200" y="1143000"/>
              <a:ext cx="3048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a:stCxn id="9" idx="6"/>
              <a:endCxn id="10" idx="2"/>
            </p:cNvCxnSpPr>
            <p:nvPr/>
          </p:nvCxnSpPr>
          <p:spPr>
            <a:xfrm>
              <a:off x="4800600" y="1371600"/>
              <a:ext cx="685800" cy="1588"/>
            </a:xfrm>
            <a:prstGeom prst="line">
              <a:avLst/>
            </a:prstGeom>
          </p:spPr>
          <p:style>
            <a:lnRef idx="1">
              <a:schemeClr val="accent1"/>
            </a:lnRef>
            <a:fillRef idx="0">
              <a:schemeClr val="accent1"/>
            </a:fillRef>
            <a:effectRef idx="0">
              <a:schemeClr val="accent1"/>
            </a:effectRef>
            <a:fontRef idx="minor">
              <a:schemeClr val="tx1"/>
            </a:fontRef>
          </p:style>
        </p:cxnSp>
      </p:grpSp>
      <p:sp>
        <p:nvSpPr>
          <p:cNvPr id="17" name="TextBox 16"/>
          <p:cNvSpPr txBox="1"/>
          <p:nvPr/>
        </p:nvSpPr>
        <p:spPr>
          <a:xfrm>
            <a:off x="4419600" y="1066800"/>
            <a:ext cx="609600" cy="246221"/>
          </a:xfrm>
          <a:prstGeom prst="rect">
            <a:avLst/>
          </a:prstGeom>
          <a:noFill/>
        </p:spPr>
        <p:txBody>
          <a:bodyPr wrap="square" rtlCol="0">
            <a:spAutoFit/>
          </a:bodyPr>
          <a:lstStyle/>
          <a:p>
            <a:r>
              <a:rPr lang="en-US" sz="1000" dirty="0" smtClean="0"/>
              <a:t>(…)</a:t>
            </a:r>
            <a:endParaRPr lang="en-US" sz="1000" dirty="0"/>
          </a:p>
        </p:txBody>
      </p:sp>
      <p:sp>
        <p:nvSpPr>
          <p:cNvPr id="18" name="TextBox 17"/>
          <p:cNvSpPr txBox="1"/>
          <p:nvPr/>
        </p:nvSpPr>
        <p:spPr>
          <a:xfrm>
            <a:off x="3810000" y="2549986"/>
            <a:ext cx="609600" cy="246221"/>
          </a:xfrm>
          <a:prstGeom prst="rect">
            <a:avLst/>
          </a:prstGeom>
          <a:noFill/>
        </p:spPr>
        <p:txBody>
          <a:bodyPr wrap="square" rtlCol="0">
            <a:spAutoFit/>
          </a:bodyPr>
          <a:lstStyle/>
          <a:p>
            <a:r>
              <a:rPr lang="en-US" sz="1000" dirty="0" smtClean="0">
                <a:latin typeface="Times New Roman" pitchFamily="18" charset="0"/>
                <a:cs typeface="Times New Roman" pitchFamily="18" charset="0"/>
              </a:rPr>
              <a:t>(…)</a:t>
            </a:r>
            <a:endParaRPr lang="en-US" sz="1000" dirty="0">
              <a:latin typeface="Times New Roman" pitchFamily="18" charset="0"/>
              <a:cs typeface="Times New Roman" pitchFamily="18" charset="0"/>
            </a:endParaRPr>
          </a:p>
        </p:txBody>
      </p:sp>
      <p:sp>
        <p:nvSpPr>
          <p:cNvPr id="19" name="TextBox 18"/>
          <p:cNvSpPr txBox="1"/>
          <p:nvPr/>
        </p:nvSpPr>
        <p:spPr>
          <a:xfrm>
            <a:off x="3828144" y="3429144"/>
            <a:ext cx="609600" cy="246221"/>
          </a:xfrm>
          <a:prstGeom prst="rect">
            <a:avLst/>
          </a:prstGeom>
          <a:noFill/>
        </p:spPr>
        <p:txBody>
          <a:bodyPr wrap="square" rtlCol="0">
            <a:spAutoFit/>
          </a:bodyPr>
          <a:lstStyle/>
          <a:p>
            <a:r>
              <a:rPr lang="en-US" sz="1000" dirty="0" smtClean="0">
                <a:latin typeface="Times New Roman" pitchFamily="18" charset="0"/>
                <a:cs typeface="Times New Roman" pitchFamily="18" charset="0"/>
              </a:rPr>
              <a:t>(…)</a:t>
            </a:r>
            <a:endParaRPr lang="en-US" sz="1000" dirty="0">
              <a:latin typeface="Times New Roman" pitchFamily="18" charset="0"/>
              <a:cs typeface="Times New Roman" pitchFamily="18" charset="0"/>
            </a:endParaRPr>
          </a:p>
        </p:txBody>
      </p:sp>
      <p:sp>
        <p:nvSpPr>
          <p:cNvPr id="23" name="TextBox 22"/>
          <p:cNvSpPr txBox="1"/>
          <p:nvPr/>
        </p:nvSpPr>
        <p:spPr>
          <a:xfrm>
            <a:off x="0" y="2386382"/>
            <a:ext cx="1763688"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Soft Request</a:t>
            </a:r>
            <a:endParaRPr lang="en-US" sz="2000" dirty="0">
              <a:latin typeface="Times New Roman" pitchFamily="18" charset="0"/>
              <a:cs typeface="Times New Roman" pitchFamily="18" charset="0"/>
            </a:endParaRPr>
          </a:p>
        </p:txBody>
      </p:sp>
      <p:grpSp>
        <p:nvGrpSpPr>
          <p:cNvPr id="3" name="Group 39"/>
          <p:cNvGrpSpPr/>
          <p:nvPr/>
        </p:nvGrpSpPr>
        <p:grpSpPr>
          <a:xfrm>
            <a:off x="5229228" y="3357562"/>
            <a:ext cx="2414606" cy="2834508"/>
            <a:chOff x="4800600" y="2833333"/>
            <a:chExt cx="3810000" cy="3643100"/>
          </a:xfrm>
        </p:grpSpPr>
        <p:sp>
          <p:nvSpPr>
            <p:cNvPr id="26" name="TextBox 25"/>
            <p:cNvSpPr txBox="1"/>
            <p:nvPr/>
          </p:nvSpPr>
          <p:spPr>
            <a:xfrm>
              <a:off x="5228945" y="2833333"/>
              <a:ext cx="1523999"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Utility</a:t>
              </a:r>
              <a:endParaRPr lang="en-US" sz="2000" dirty="0">
                <a:latin typeface="Times New Roman" pitchFamily="18" charset="0"/>
                <a:cs typeface="Times New Roman" pitchFamily="18" charset="0"/>
              </a:endParaRPr>
            </a:p>
          </p:txBody>
        </p:sp>
        <p:sp>
          <p:nvSpPr>
            <p:cNvPr id="27" name="TextBox 26"/>
            <p:cNvSpPr txBox="1"/>
            <p:nvPr/>
          </p:nvSpPr>
          <p:spPr>
            <a:xfrm>
              <a:off x="6482167" y="2848018"/>
              <a:ext cx="1523999"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Privacy</a:t>
              </a:r>
              <a:endParaRPr lang="en-US" sz="2000" dirty="0">
                <a:latin typeface="Times New Roman" pitchFamily="18" charset="0"/>
                <a:cs typeface="Times New Roman" pitchFamily="18" charset="0"/>
              </a:endParaRPr>
            </a:p>
          </p:txBody>
        </p:sp>
        <p:grpSp>
          <p:nvGrpSpPr>
            <p:cNvPr id="6" name="Group 38"/>
            <p:cNvGrpSpPr/>
            <p:nvPr/>
          </p:nvGrpSpPr>
          <p:grpSpPr>
            <a:xfrm>
              <a:off x="4800600" y="3352800"/>
              <a:ext cx="3810000" cy="3123633"/>
              <a:chOff x="4800600" y="3352800"/>
              <a:chExt cx="3810000" cy="3123633"/>
            </a:xfrm>
          </p:grpSpPr>
          <p:graphicFrame>
            <p:nvGraphicFramePr>
              <p:cNvPr id="20" name="Diagram 19"/>
              <p:cNvGraphicFramePr/>
              <p:nvPr/>
            </p:nvGraphicFramePr>
            <p:xfrm>
              <a:off x="4800600" y="3352800"/>
              <a:ext cx="3810000" cy="25146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9" name="TextBox 28"/>
              <p:cNvSpPr txBox="1"/>
              <p:nvPr/>
            </p:nvSpPr>
            <p:spPr>
              <a:xfrm>
                <a:off x="5763256" y="5863291"/>
                <a:ext cx="2171013" cy="613142"/>
              </a:xfrm>
              <a:prstGeom prst="rect">
                <a:avLst/>
              </a:prstGeom>
              <a:noFill/>
            </p:spPr>
            <p:txBody>
              <a:bodyPr wrap="square" rtlCol="0">
                <a:spAutoFit/>
              </a:bodyPr>
              <a:lstStyle/>
              <a:p>
                <a:r>
                  <a:rPr lang="en-US" dirty="0" smtClean="0">
                    <a:latin typeface="Times New Roman" pitchFamily="18" charset="0"/>
                    <a:cs typeface="Times New Roman" pitchFamily="18" charset="0"/>
                  </a:rPr>
                  <a:t>Case 2</a:t>
                </a:r>
                <a:endParaRPr lang="en-US" dirty="0">
                  <a:latin typeface="Times New Roman" pitchFamily="18" charset="0"/>
                  <a:cs typeface="Times New Roman" pitchFamily="18" charset="0"/>
                </a:endParaRPr>
              </a:p>
            </p:txBody>
          </p:sp>
        </p:grpSp>
      </p:grpSp>
      <p:grpSp>
        <p:nvGrpSpPr>
          <p:cNvPr id="21" name="Group 40"/>
          <p:cNvGrpSpPr/>
          <p:nvPr/>
        </p:nvGrpSpPr>
        <p:grpSpPr>
          <a:xfrm>
            <a:off x="1023942" y="3286124"/>
            <a:ext cx="2762240" cy="2857521"/>
            <a:chOff x="381000" y="2791717"/>
            <a:chExt cx="3810000" cy="3726259"/>
          </a:xfrm>
        </p:grpSpPr>
        <p:sp>
          <p:nvSpPr>
            <p:cNvPr id="24" name="TextBox 23"/>
            <p:cNvSpPr txBox="1"/>
            <p:nvPr/>
          </p:nvSpPr>
          <p:spPr>
            <a:xfrm>
              <a:off x="899592" y="2791717"/>
              <a:ext cx="1524000" cy="400109"/>
            </a:xfrm>
            <a:prstGeom prst="rect">
              <a:avLst/>
            </a:prstGeom>
            <a:noFill/>
          </p:spPr>
          <p:txBody>
            <a:bodyPr wrap="square" rtlCol="0">
              <a:spAutoFit/>
            </a:bodyPr>
            <a:lstStyle/>
            <a:p>
              <a:r>
                <a:rPr lang="en-US" sz="2000" dirty="0" smtClean="0">
                  <a:latin typeface="Times New Roman" pitchFamily="18" charset="0"/>
                  <a:cs typeface="Times New Roman" pitchFamily="18" charset="0"/>
                </a:rPr>
                <a:t>Utility</a:t>
              </a:r>
              <a:endParaRPr lang="en-US" sz="2000" dirty="0">
                <a:latin typeface="Times New Roman" pitchFamily="18" charset="0"/>
                <a:cs typeface="Times New Roman" pitchFamily="18" charset="0"/>
              </a:endParaRPr>
            </a:p>
          </p:txBody>
        </p:sp>
        <p:grpSp>
          <p:nvGrpSpPr>
            <p:cNvPr id="25" name="Group 37"/>
            <p:cNvGrpSpPr/>
            <p:nvPr/>
          </p:nvGrpSpPr>
          <p:grpSpPr>
            <a:xfrm>
              <a:off x="381000" y="3324999"/>
              <a:ext cx="3810000" cy="3192977"/>
              <a:chOff x="381000" y="3324999"/>
              <a:chExt cx="3810000" cy="3192977"/>
            </a:xfrm>
          </p:grpSpPr>
          <p:graphicFrame>
            <p:nvGraphicFramePr>
              <p:cNvPr id="4" name="Diagram 3"/>
              <p:cNvGraphicFramePr/>
              <p:nvPr/>
            </p:nvGraphicFramePr>
            <p:xfrm>
              <a:off x="381000" y="3324999"/>
              <a:ext cx="3810000" cy="2514600"/>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
            <p:nvSpPr>
              <p:cNvPr id="28" name="TextBox 27"/>
              <p:cNvSpPr txBox="1"/>
              <p:nvPr/>
            </p:nvSpPr>
            <p:spPr>
              <a:xfrm>
                <a:off x="1333470" y="5895889"/>
                <a:ext cx="1890854" cy="622087"/>
              </a:xfrm>
              <a:prstGeom prst="rect">
                <a:avLst/>
              </a:prstGeom>
              <a:noFill/>
            </p:spPr>
            <p:txBody>
              <a:bodyPr wrap="square" rtlCol="0">
                <a:spAutoFit/>
              </a:bodyPr>
              <a:lstStyle/>
              <a:p>
                <a:r>
                  <a:rPr lang="en-US" dirty="0" smtClean="0">
                    <a:latin typeface="Times New Roman" pitchFamily="18" charset="0"/>
                    <a:cs typeface="Times New Roman" pitchFamily="18" charset="0"/>
                  </a:rPr>
                  <a:t>Case 1</a:t>
                </a:r>
                <a:endParaRPr lang="en-US" dirty="0">
                  <a:latin typeface="Times New Roman" pitchFamily="18" charset="0"/>
                  <a:cs typeface="Times New Roman" pitchFamily="18" charset="0"/>
                </a:endParaRPr>
              </a:p>
            </p:txBody>
          </p:sp>
        </p:grpSp>
        <p:sp>
          <p:nvSpPr>
            <p:cNvPr id="34" name="TextBox 33"/>
            <p:cNvSpPr txBox="1"/>
            <p:nvPr/>
          </p:nvSpPr>
          <p:spPr>
            <a:xfrm>
              <a:off x="2195736" y="2791718"/>
              <a:ext cx="1524000" cy="400109"/>
            </a:xfrm>
            <a:prstGeom prst="rect">
              <a:avLst/>
            </a:prstGeom>
            <a:noFill/>
          </p:spPr>
          <p:txBody>
            <a:bodyPr wrap="square" rtlCol="0">
              <a:spAutoFit/>
            </a:bodyPr>
            <a:lstStyle/>
            <a:p>
              <a:r>
                <a:rPr lang="en-US" sz="2000" dirty="0" smtClean="0">
                  <a:latin typeface="Times New Roman" pitchFamily="18" charset="0"/>
                  <a:cs typeface="Times New Roman" pitchFamily="18" charset="0"/>
                </a:rPr>
                <a:t>Privacy</a:t>
              </a:r>
              <a:endParaRPr lang="en-US" sz="2000" dirty="0">
                <a:latin typeface="Times New Roman" pitchFamily="18" charset="0"/>
                <a:cs typeface="Times New Roman" pitchFamily="18" charset="0"/>
              </a:endParaRPr>
            </a:p>
          </p:txBody>
        </p:sp>
      </p:grpSp>
      <p:sp>
        <p:nvSpPr>
          <p:cNvPr id="30" name="TextBox 29"/>
          <p:cNvSpPr txBox="1"/>
          <p:nvPr/>
        </p:nvSpPr>
        <p:spPr>
          <a:xfrm>
            <a:off x="4953000" y="2532365"/>
            <a:ext cx="609600" cy="246221"/>
          </a:xfrm>
          <a:prstGeom prst="rect">
            <a:avLst/>
          </a:prstGeom>
          <a:noFill/>
        </p:spPr>
        <p:txBody>
          <a:bodyPr wrap="square" rtlCol="0">
            <a:spAutoFit/>
          </a:bodyPr>
          <a:lstStyle/>
          <a:p>
            <a:r>
              <a:rPr lang="en-US" sz="1000" dirty="0" smtClean="0">
                <a:latin typeface="Times New Roman" pitchFamily="18" charset="0"/>
                <a:cs typeface="Times New Roman" pitchFamily="18" charset="0"/>
              </a:rPr>
              <a:t>(…)</a:t>
            </a:r>
            <a:endParaRPr lang="en-US" sz="1000" dirty="0">
              <a:latin typeface="Times New Roman" pitchFamily="18" charset="0"/>
              <a:cs typeface="Times New Roman" pitchFamily="18" charset="0"/>
            </a:endParaRPr>
          </a:p>
        </p:txBody>
      </p:sp>
      <p:sp>
        <p:nvSpPr>
          <p:cNvPr id="31" name="TextBox 30"/>
          <p:cNvSpPr txBox="1"/>
          <p:nvPr/>
        </p:nvSpPr>
        <p:spPr>
          <a:xfrm>
            <a:off x="4572000" y="3429144"/>
            <a:ext cx="609600" cy="246221"/>
          </a:xfrm>
          <a:prstGeom prst="rect">
            <a:avLst/>
          </a:prstGeom>
          <a:noFill/>
        </p:spPr>
        <p:txBody>
          <a:bodyPr wrap="square" rtlCol="0">
            <a:spAutoFit/>
          </a:bodyPr>
          <a:lstStyle/>
          <a:p>
            <a:r>
              <a:rPr lang="en-US" sz="1000" dirty="0" smtClean="0">
                <a:latin typeface="Times New Roman" pitchFamily="18" charset="0"/>
                <a:cs typeface="Times New Roman" pitchFamily="18" charset="0"/>
              </a:rPr>
              <a:t>(…)</a:t>
            </a:r>
            <a:endParaRPr lang="en-US" sz="1000" dirty="0">
              <a:latin typeface="Times New Roman" pitchFamily="18" charset="0"/>
              <a:cs typeface="Times New Roman" pitchFamily="18" charset="0"/>
            </a:endParaRPr>
          </a:p>
        </p:txBody>
      </p:sp>
      <p:sp>
        <p:nvSpPr>
          <p:cNvPr id="32" name="Title 1"/>
          <p:cNvSpPr>
            <a:spLocks noGrp="1"/>
          </p:cNvSpPr>
          <p:nvPr>
            <p:ph type="title"/>
          </p:nvPr>
        </p:nvSpPr>
        <p:spPr/>
        <p:txBody>
          <a:bodyPr/>
          <a:lstStyle/>
          <a:p>
            <a:r>
              <a:rPr lang="en-US" dirty="0" smtClean="0"/>
              <a:t>The dilemma of a publisher</a:t>
            </a:r>
            <a:endParaRPr lang="en-US" dirty="0"/>
          </a:p>
        </p:txBody>
      </p:sp>
      <p:sp>
        <p:nvSpPr>
          <p:cNvPr id="33" name="TextBox 32"/>
          <p:cNvSpPr txBox="1"/>
          <p:nvPr/>
        </p:nvSpPr>
        <p:spPr>
          <a:xfrm>
            <a:off x="76200" y="4143380"/>
            <a:ext cx="2514600" cy="338554"/>
          </a:xfrm>
          <a:prstGeom prst="rect">
            <a:avLst/>
          </a:prstGeom>
          <a:noFill/>
        </p:spPr>
        <p:txBody>
          <a:bodyPr wrap="square" rtlCol="0">
            <a:spAutoFit/>
          </a:bodyPr>
          <a:lstStyle/>
          <a:p>
            <a:r>
              <a:rPr lang="en-US" sz="1600" dirty="0" smtClean="0">
                <a:solidFill>
                  <a:srgbClr val="FF0000"/>
                </a:solidFill>
                <a:latin typeface="Times New Roman" pitchFamily="18" charset="0"/>
                <a:cs typeface="Times New Roman" pitchFamily="18" charset="0"/>
              </a:rPr>
              <a:t>I don’t want to buy the data</a:t>
            </a:r>
            <a:endParaRPr lang="en-US" sz="1600" dirty="0">
              <a:solidFill>
                <a:srgbClr val="FF0000"/>
              </a:solidFill>
              <a:latin typeface="Times New Roman" pitchFamily="18" charset="0"/>
              <a:cs typeface="Times New Roman" pitchFamily="18" charset="0"/>
            </a:endParaRPr>
          </a:p>
        </p:txBody>
      </p:sp>
      <p:sp>
        <p:nvSpPr>
          <p:cNvPr id="37" name="TextBox 36"/>
          <p:cNvSpPr txBox="1"/>
          <p:nvPr/>
        </p:nvSpPr>
        <p:spPr>
          <a:xfrm>
            <a:off x="6389225" y="4233454"/>
            <a:ext cx="2971800" cy="338554"/>
          </a:xfrm>
          <a:prstGeom prst="rect">
            <a:avLst/>
          </a:prstGeom>
          <a:noFill/>
        </p:spPr>
        <p:txBody>
          <a:bodyPr wrap="square" rtlCol="0">
            <a:spAutoFit/>
          </a:bodyPr>
          <a:lstStyle/>
          <a:p>
            <a:r>
              <a:rPr lang="en-US" sz="1600" dirty="0" smtClean="0">
                <a:solidFill>
                  <a:srgbClr val="FF0000"/>
                </a:solidFill>
                <a:latin typeface="Times New Roman" pitchFamily="18" charset="0"/>
                <a:cs typeface="Times New Roman" pitchFamily="18" charset="0"/>
              </a:rPr>
              <a:t>I don’t want to provide my data</a:t>
            </a:r>
            <a:endParaRPr lang="en-US" sz="1600" dirty="0">
              <a:solidFill>
                <a:srgbClr val="FF0000"/>
              </a:solidFill>
              <a:latin typeface="Times New Roman" pitchFamily="18" charset="0"/>
              <a:cs typeface="Times New Roman" pitchFamily="18" charset="0"/>
            </a:endParaRPr>
          </a:p>
        </p:txBody>
      </p:sp>
      <p:sp>
        <p:nvSpPr>
          <p:cNvPr id="36" name="Oval Callout 35"/>
          <p:cNvSpPr/>
          <p:nvPr/>
        </p:nvSpPr>
        <p:spPr bwMode="auto">
          <a:xfrm>
            <a:off x="0" y="1735314"/>
            <a:ext cx="5220072" cy="519351"/>
          </a:xfrm>
          <a:prstGeom prst="wedgeEllipseCallout">
            <a:avLst>
              <a:gd name="adj1" fmla="val -33497"/>
              <a:gd name="adj2" fmla="val 87178"/>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914400" indent="-457200"/>
            <a:r>
              <a:rPr lang="en-US" altLang="zh-CN" sz="1800" dirty="0" smtClean="0">
                <a:latin typeface="Times New Roman" pitchFamily="18" charset="0"/>
                <a:cs typeface="Times New Roman" pitchFamily="18" charset="0"/>
              </a:rPr>
              <a:t>Miner: I want useful information</a:t>
            </a:r>
          </a:p>
        </p:txBody>
      </p:sp>
      <p:sp>
        <p:nvSpPr>
          <p:cNvPr id="38" name="Cloud Callout 37"/>
          <p:cNvSpPr/>
          <p:nvPr/>
        </p:nvSpPr>
        <p:spPr bwMode="auto">
          <a:xfrm>
            <a:off x="5903640" y="1398519"/>
            <a:ext cx="3240360" cy="1405533"/>
          </a:xfrm>
          <a:prstGeom prst="cloudCallout">
            <a:avLst>
              <a:gd name="adj1" fmla="val 29216"/>
              <a:gd name="adj2" fmla="val 66182"/>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914400" indent="-457200"/>
            <a:r>
              <a:rPr lang="en-US" altLang="zh-CN" sz="1800" dirty="0" smtClean="0">
                <a:latin typeface="Times New Roman" pitchFamily="18" charset="0"/>
                <a:cs typeface="Times New Roman" pitchFamily="18" charset="0"/>
              </a:rPr>
              <a:t>User:  I need to protect my privacy</a:t>
            </a:r>
          </a:p>
        </p:txBody>
      </p:sp>
      <p:sp>
        <p:nvSpPr>
          <p:cNvPr id="22" name="TextBox 21"/>
          <p:cNvSpPr txBox="1"/>
          <p:nvPr/>
        </p:nvSpPr>
        <p:spPr>
          <a:xfrm>
            <a:off x="7253549" y="3126037"/>
            <a:ext cx="2334344" cy="861774"/>
          </a:xfrm>
          <a:prstGeom prst="rect">
            <a:avLst/>
          </a:prstGeom>
          <a:noFill/>
        </p:spPr>
        <p:txBody>
          <a:bodyPr wrap="square" rtlCol="0">
            <a:spAutoFit/>
          </a:bodyPr>
          <a:lstStyle/>
          <a:p>
            <a:r>
              <a:rPr lang="en-US" sz="2000" dirty="0" smtClean="0">
                <a:latin typeface="Times New Roman" pitchFamily="18" charset="0"/>
                <a:cs typeface="Times New Roman" pitchFamily="18" charset="0"/>
              </a:rPr>
              <a:t>Hard Request</a:t>
            </a:r>
          </a:p>
          <a:p>
            <a:endParaRPr lang="en-US" sz="2000" dirty="0">
              <a:latin typeface="Times New Roman" pitchFamily="18" charset="0"/>
              <a:cs typeface="Times New Roman" pitchFamily="18" charset="0"/>
            </a:endParaRPr>
          </a:p>
        </p:txBody>
      </p:sp>
      <p:sp>
        <p:nvSpPr>
          <p:cNvPr id="39" name="Date Placeholder 38"/>
          <p:cNvSpPr>
            <a:spLocks noGrp="1"/>
          </p:cNvSpPr>
          <p:nvPr>
            <p:ph type="dt" sz="half" idx="10"/>
          </p:nvPr>
        </p:nvSpPr>
        <p:spPr/>
        <p:txBody>
          <a:bodyPr/>
          <a:lstStyle/>
          <a:p>
            <a:pPr>
              <a:defRPr/>
            </a:pPr>
            <a:fld id="{90238252-E4A4-4F41-AFAF-F81808F40741}" type="datetime1">
              <a:rPr lang="en-US" altLang="zh-CN" smtClean="0"/>
              <a:pPr>
                <a:defRPr/>
              </a:pPr>
              <a:t>9/1/2011</a:t>
            </a:fld>
            <a:endParaRPr lang="en-US" altLang="zh-CN"/>
          </a:p>
        </p:txBody>
      </p:sp>
    </p:spTree>
    <p:custDataLst>
      <p:tags r:id="rId1"/>
    </p:custDataLst>
  </p:cSld>
  <p:clrMapOvr>
    <a:masterClrMapping/>
  </p:clrMapOvr>
  <p:transition advTm="88282"/>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3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
          <p:cNvGrpSpPr/>
          <p:nvPr/>
        </p:nvGrpSpPr>
        <p:grpSpPr>
          <a:xfrm>
            <a:off x="2081234" y="2132748"/>
            <a:ext cx="3810000" cy="3010764"/>
            <a:chOff x="609600" y="1504146"/>
            <a:chExt cx="3810000" cy="3010764"/>
          </a:xfrm>
        </p:grpSpPr>
        <p:sp>
          <p:nvSpPr>
            <p:cNvPr id="5" name="TextBox 4"/>
            <p:cNvSpPr txBox="1"/>
            <p:nvPr/>
          </p:nvSpPr>
          <p:spPr>
            <a:xfrm>
              <a:off x="2339752" y="1504146"/>
              <a:ext cx="15240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Privacy</a:t>
              </a:r>
              <a:endParaRPr lang="en-US" sz="2000" dirty="0">
                <a:latin typeface="Times New Roman" pitchFamily="18" charset="0"/>
                <a:cs typeface="Times New Roman" pitchFamily="18" charset="0"/>
              </a:endParaRPr>
            </a:p>
          </p:txBody>
        </p:sp>
        <p:graphicFrame>
          <p:nvGraphicFramePr>
            <p:cNvPr id="6" name="Diagram 5"/>
            <p:cNvGraphicFramePr/>
            <p:nvPr/>
          </p:nvGraphicFramePr>
          <p:xfrm>
            <a:off x="609600" y="2000310"/>
            <a:ext cx="3810000" cy="2514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p:cNvSpPr txBox="1"/>
            <p:nvPr/>
          </p:nvSpPr>
          <p:spPr>
            <a:xfrm>
              <a:off x="1120552" y="1523256"/>
              <a:ext cx="1524000" cy="400110"/>
            </a:xfrm>
            <a:prstGeom prst="rect">
              <a:avLst/>
            </a:prstGeom>
            <a:noFill/>
          </p:spPr>
          <p:txBody>
            <a:bodyPr wrap="square" rtlCol="0">
              <a:spAutoFit/>
            </a:bodyPr>
            <a:lstStyle/>
            <a:p>
              <a:r>
                <a:rPr lang="en-US" sz="2000" dirty="0" smtClean="0">
                  <a:latin typeface="Times New Roman" pitchFamily="18" charset="0"/>
                  <a:cs typeface="Times New Roman" pitchFamily="18" charset="0"/>
                </a:rPr>
                <a:t>Utility</a:t>
              </a:r>
              <a:endParaRPr lang="en-US" sz="2000" dirty="0">
                <a:latin typeface="Times New Roman" pitchFamily="18" charset="0"/>
                <a:cs typeface="Times New Roman" pitchFamily="18" charset="0"/>
              </a:endParaRPr>
            </a:p>
          </p:txBody>
        </p:sp>
      </p:grpSp>
      <p:sp>
        <p:nvSpPr>
          <p:cNvPr id="10" name="TextBox 9"/>
          <p:cNvSpPr txBox="1"/>
          <p:nvPr/>
        </p:nvSpPr>
        <p:spPr>
          <a:xfrm>
            <a:off x="5815034" y="2811852"/>
            <a:ext cx="1828800" cy="1569660"/>
          </a:xfrm>
          <a:prstGeom prst="rect">
            <a:avLst/>
          </a:prstGeom>
          <a:noFill/>
        </p:spPr>
        <p:txBody>
          <a:bodyPr wrap="square" rtlCol="0">
            <a:spAutoFit/>
          </a:bodyPr>
          <a:lstStyle/>
          <a:p>
            <a:r>
              <a:rPr lang="en-US" sz="9600" b="1" i="1" dirty="0" smtClean="0">
                <a:solidFill>
                  <a:schemeClr val="tx2">
                    <a:lumMod val="60000"/>
                    <a:lumOff val="40000"/>
                  </a:schemeClr>
                </a:solidFill>
                <a:latin typeface="Algerian" pitchFamily="82" charset="0"/>
              </a:rPr>
              <a:t>?</a:t>
            </a:r>
            <a:endParaRPr lang="en-US" sz="9600" b="1" i="1" dirty="0">
              <a:solidFill>
                <a:schemeClr val="tx2">
                  <a:lumMod val="60000"/>
                  <a:lumOff val="40000"/>
                </a:schemeClr>
              </a:solidFill>
              <a:latin typeface="Algerian" pitchFamily="82" charset="0"/>
            </a:endParaRPr>
          </a:p>
        </p:txBody>
      </p:sp>
      <p:sp>
        <p:nvSpPr>
          <p:cNvPr id="8" name="Date Placeholder 7"/>
          <p:cNvSpPr>
            <a:spLocks noGrp="1"/>
          </p:cNvSpPr>
          <p:nvPr>
            <p:ph type="dt" sz="half" idx="10"/>
          </p:nvPr>
        </p:nvSpPr>
        <p:spPr/>
        <p:txBody>
          <a:bodyPr/>
          <a:lstStyle/>
          <a:p>
            <a:pPr>
              <a:defRPr/>
            </a:pPr>
            <a:fld id="{7CD9A9D4-E678-4BB2-8FB5-D97050AD03A4}" type="datetime1">
              <a:rPr lang="en-US" altLang="zh-CN" smtClean="0"/>
              <a:pPr>
                <a:defRPr/>
              </a:pPr>
              <a:t>9/1/2011</a:t>
            </a:fld>
            <a:endParaRPr lang="en-US" altLang="zh-CN"/>
          </a:p>
        </p:txBody>
      </p:sp>
    </p:spTree>
  </p:cSld>
  <p:clrMapOvr>
    <a:masterClrMapping/>
  </p:clrMapOvr>
  <p:transition advTm="13213"/>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zh-CN" dirty="0" smtClean="0"/>
              <a:t>Social Network Websites Support ..</a:t>
            </a:r>
            <a:endParaRPr lang="zh-CN" altLang="en-US" dirty="0"/>
          </a:p>
        </p:txBody>
      </p:sp>
      <p:pic>
        <p:nvPicPr>
          <p:cNvPr id="1026" name="Picture 2"/>
          <p:cNvPicPr>
            <a:picLocks noGrp="1" noChangeAspect="1" noChangeArrowheads="1"/>
          </p:cNvPicPr>
          <p:nvPr>
            <p:ph idx="1"/>
          </p:nvPr>
        </p:nvPicPr>
        <p:blipFill>
          <a:blip r:embed="rId3" cstate="print"/>
          <a:stretch>
            <a:fillRect/>
          </a:stretch>
        </p:blipFill>
        <p:spPr bwMode="auto">
          <a:xfrm>
            <a:off x="1097657" y="1806576"/>
            <a:ext cx="7002735" cy="4245962"/>
          </a:xfrm>
          <a:prstGeom prst="rect">
            <a:avLst/>
          </a:prstGeom>
          <a:noFill/>
          <a:ln w="9525">
            <a:noFill/>
            <a:miter lim="800000"/>
            <a:headEnd/>
            <a:tailEnd/>
          </a:ln>
        </p:spPr>
      </p:pic>
      <p:sp>
        <p:nvSpPr>
          <p:cNvPr id="5" name="Date Placeholder 4"/>
          <p:cNvSpPr>
            <a:spLocks noGrp="1"/>
          </p:cNvSpPr>
          <p:nvPr>
            <p:ph type="dt" sz="half" idx="10"/>
          </p:nvPr>
        </p:nvSpPr>
        <p:spPr/>
        <p:txBody>
          <a:bodyPr/>
          <a:lstStyle/>
          <a:p>
            <a:pPr>
              <a:defRPr/>
            </a:pPr>
            <a:fld id="{B88F305D-F71E-46C7-B291-5F5D51F58AE1}" type="datetime1">
              <a:rPr lang="en-US" altLang="zh-CN" smtClean="0"/>
              <a:pPr>
                <a:defRPr/>
              </a:pPr>
              <a:t>9/1/2011</a:t>
            </a:fld>
            <a:endParaRPr lang="en-US" altLang="zh-CN"/>
          </a:p>
        </p:txBody>
      </p:sp>
    </p:spTree>
  </p:cSld>
  <p:clrMapOvr>
    <a:masterClrMapping/>
  </p:clrMapOvr>
  <p:transition advTm="31855"/>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0.6|21.5"/>
</p:tagLst>
</file>

<file path=ppt/tags/tag10.xml><?xml version="1.0" encoding="utf-8"?>
<p:tagLst xmlns:a="http://schemas.openxmlformats.org/drawingml/2006/main" xmlns:r="http://schemas.openxmlformats.org/officeDocument/2006/relationships" xmlns:p="http://schemas.openxmlformats.org/presentationml/2006/main">
  <p:tag name="TIMING" val="|27.4"/>
</p:tagLst>
</file>

<file path=ppt/tags/tag11.xml><?xml version="1.0" encoding="utf-8"?>
<p:tagLst xmlns:a="http://schemas.openxmlformats.org/drawingml/2006/main" xmlns:r="http://schemas.openxmlformats.org/officeDocument/2006/relationships" xmlns:p="http://schemas.openxmlformats.org/presentationml/2006/main">
  <p:tag name="TIMING" val="|18.8|11.3|3"/>
</p:tagLst>
</file>

<file path=ppt/tags/tag12.xml><?xml version="1.0" encoding="utf-8"?>
<p:tagLst xmlns:a="http://schemas.openxmlformats.org/drawingml/2006/main" xmlns:r="http://schemas.openxmlformats.org/officeDocument/2006/relationships" xmlns:p="http://schemas.openxmlformats.org/presentationml/2006/main">
  <p:tag name="TIMING" val="|6.1|5.1|7.6|4.7"/>
</p:tagLst>
</file>

<file path=ppt/tags/tag13.xml><?xml version="1.0" encoding="utf-8"?>
<p:tagLst xmlns:a="http://schemas.openxmlformats.org/drawingml/2006/main" xmlns:r="http://schemas.openxmlformats.org/officeDocument/2006/relationships" xmlns:p="http://schemas.openxmlformats.org/presentationml/2006/main">
  <p:tag name="TIMING" val="|1.6|0.8|2.6|0.6|0.7|1.7|5.2|0.6"/>
</p:tagLst>
</file>

<file path=ppt/tags/tag14.xml><?xml version="1.0" encoding="utf-8"?>
<p:tagLst xmlns:a="http://schemas.openxmlformats.org/drawingml/2006/main" xmlns:r="http://schemas.openxmlformats.org/officeDocument/2006/relationships" xmlns:p="http://schemas.openxmlformats.org/presentationml/2006/main">
  <p:tag name="TIMING" val="|27|18.6"/>
</p:tagLst>
</file>

<file path=ppt/tags/tag15.xml><?xml version="1.0" encoding="utf-8"?>
<p:tagLst xmlns:a="http://schemas.openxmlformats.org/drawingml/2006/main" xmlns:r="http://schemas.openxmlformats.org/officeDocument/2006/relationships" xmlns:p="http://schemas.openxmlformats.org/presentationml/2006/main">
  <p:tag name="TIMING" val="|23.2|6.3"/>
</p:tagLst>
</file>

<file path=ppt/tags/tag2.xml><?xml version="1.0" encoding="utf-8"?>
<p:tagLst xmlns:a="http://schemas.openxmlformats.org/drawingml/2006/main" xmlns:r="http://schemas.openxmlformats.org/officeDocument/2006/relationships" xmlns:p="http://schemas.openxmlformats.org/presentationml/2006/main">
  <p:tag name="TIMING" val="|19.2|2.3|14.7|42.4|14.3"/>
</p:tagLst>
</file>

<file path=ppt/tags/tag3.xml><?xml version="1.0" encoding="utf-8"?>
<p:tagLst xmlns:a="http://schemas.openxmlformats.org/drawingml/2006/main" xmlns:r="http://schemas.openxmlformats.org/officeDocument/2006/relationships" xmlns:p="http://schemas.openxmlformats.org/presentationml/2006/main">
  <p:tag name="TIMING" val="|57.1|10.4|11.3|3.3|16.4"/>
</p:tagLst>
</file>

<file path=ppt/tags/tag4.xml><?xml version="1.0" encoding="utf-8"?>
<p:tagLst xmlns:a="http://schemas.openxmlformats.org/drawingml/2006/main" xmlns:r="http://schemas.openxmlformats.org/officeDocument/2006/relationships" xmlns:p="http://schemas.openxmlformats.org/presentationml/2006/main">
  <p:tag name="TIMING" val="|9.5"/>
</p:tagLst>
</file>

<file path=ppt/tags/tag5.xml><?xml version="1.0" encoding="utf-8"?>
<p:tagLst xmlns:a="http://schemas.openxmlformats.org/drawingml/2006/main" xmlns:r="http://schemas.openxmlformats.org/officeDocument/2006/relationships" xmlns:p="http://schemas.openxmlformats.org/presentationml/2006/main">
  <p:tag name="TIMING" val="|18.8|3.8"/>
</p:tagLst>
</file>

<file path=ppt/tags/tag6.xml><?xml version="1.0" encoding="utf-8"?>
<p:tagLst xmlns:a="http://schemas.openxmlformats.org/drawingml/2006/main" xmlns:r="http://schemas.openxmlformats.org/officeDocument/2006/relationships" xmlns:p="http://schemas.openxmlformats.org/presentationml/2006/main">
  <p:tag name="TIMING" val="|7.3|4.2"/>
</p:tagLst>
</file>

<file path=ppt/tags/tag7.xml><?xml version="1.0" encoding="utf-8"?>
<p:tagLst xmlns:a="http://schemas.openxmlformats.org/drawingml/2006/main" xmlns:r="http://schemas.openxmlformats.org/officeDocument/2006/relationships" xmlns:p="http://schemas.openxmlformats.org/presentationml/2006/main">
  <p:tag name="TIMING" val="|10.7|13.1"/>
</p:tagLst>
</file>

<file path=ppt/tags/tag8.xml><?xml version="1.0" encoding="utf-8"?>
<p:tagLst xmlns:a="http://schemas.openxmlformats.org/drawingml/2006/main" xmlns:r="http://schemas.openxmlformats.org/officeDocument/2006/relationships" xmlns:p="http://schemas.openxmlformats.org/presentationml/2006/main">
  <p:tag name="TIMING" val="|51.4"/>
</p:tagLst>
</file>

<file path=ppt/tags/tag9.xml><?xml version="1.0" encoding="utf-8"?>
<p:tagLst xmlns:a="http://schemas.openxmlformats.org/drawingml/2006/main" xmlns:r="http://schemas.openxmlformats.org/officeDocument/2006/relationships" xmlns:p="http://schemas.openxmlformats.org/presentationml/2006/main">
  <p:tag name="TIMING" val="|8.5|20.1|6.8|8.7"/>
</p:tagLst>
</file>

<file path=ppt/theme/theme1.xml><?xml version="1.0" encoding="utf-8"?>
<a:theme xmlns:a="http://schemas.openxmlformats.org/drawingml/2006/main" name="1_Profile">
  <a:themeElements>
    <a:clrScheme name="1_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1_Profile">
      <a:majorFont>
        <a:latin typeface="Verdana"/>
        <a:ea typeface="宋体"/>
        <a:cs typeface=""/>
      </a:majorFont>
      <a:minorFont>
        <a:latin typeface="Verdana"/>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spAutoFit/>
      </a:bodyPr>
      <a:lstStyle>
        <a:defPPr marL="914400" marR="0" indent="-457200" algn="ctr" defTabSz="914400" rtl="0" eaLnBrk="1" fontAlgn="base" latinLnBrk="0" hangingPunct="1">
          <a:lnSpc>
            <a:spcPct val="100000"/>
          </a:lnSpc>
          <a:spcBef>
            <a:spcPct val="50000"/>
          </a:spcBef>
          <a:spcAft>
            <a:spcPct val="0"/>
          </a:spcAft>
          <a:buClrTx/>
          <a:buSzTx/>
          <a:buFontTx/>
          <a:buNone/>
          <a:tabLst/>
          <a:defRPr kumimoji="0" lang="zh-CN" altLang="en-US" sz="2500" b="0" i="0" u="none" strike="noStrike" cap="none" normalizeH="0" baseline="0" smtClean="0">
            <a:ln>
              <a:noFill/>
            </a:ln>
            <a:solidFill>
              <a:schemeClr val="tx1"/>
            </a:solidFill>
            <a:effectLst/>
            <a:latin typeface="Verdana" pitchFamily="34" charset="0"/>
            <a:ea typeface="宋体"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spAutoFit/>
      </a:bodyPr>
      <a:lstStyle>
        <a:defPPr marL="914400" marR="0" indent="-457200" algn="ctr" defTabSz="914400" rtl="0" eaLnBrk="1" fontAlgn="base" latinLnBrk="0" hangingPunct="1">
          <a:lnSpc>
            <a:spcPct val="100000"/>
          </a:lnSpc>
          <a:spcBef>
            <a:spcPct val="50000"/>
          </a:spcBef>
          <a:spcAft>
            <a:spcPct val="0"/>
          </a:spcAft>
          <a:buClrTx/>
          <a:buSzTx/>
          <a:buFontTx/>
          <a:buNone/>
          <a:tabLst/>
          <a:defRPr kumimoji="0" lang="zh-CN" altLang="en-US" sz="2500" b="0" i="0" u="none" strike="noStrike" cap="none" normalizeH="0" baseline="0" smtClean="0">
            <a:ln>
              <a:noFill/>
            </a:ln>
            <a:solidFill>
              <a:schemeClr val="tx1"/>
            </a:solidFill>
            <a:effectLst/>
            <a:latin typeface="Verdana" pitchFamily="34" charset="0"/>
            <a:ea typeface="宋体" pitchFamily="2" charset="-122"/>
          </a:defRPr>
        </a:defPPr>
      </a:lstStyle>
    </a:lnDef>
  </a:objectDefaults>
  <a:extraClrSchemeLst>
    <a:extraClrScheme>
      <a:clrScheme name="1_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1_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1_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1_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1_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1_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1_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1_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1_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11816</TotalTime>
  <Words>3753</Words>
  <Application>Microsoft Office PowerPoint</Application>
  <PresentationFormat>全屏显示(4:3)</PresentationFormat>
  <Paragraphs>669</Paragraphs>
  <Slides>33</Slides>
  <Notes>28</Notes>
  <HiddenSlides>0</HiddenSlides>
  <MMClips>0</MMClips>
  <ScaleCrop>false</ScaleCrop>
  <HeadingPairs>
    <vt:vector size="6" baseType="variant">
      <vt:variant>
        <vt:lpstr>主题</vt:lpstr>
      </vt:variant>
      <vt:variant>
        <vt:i4>1</vt:i4>
      </vt:variant>
      <vt:variant>
        <vt:lpstr>嵌入 OLE 服务器</vt:lpstr>
      </vt:variant>
      <vt:variant>
        <vt:i4>1</vt:i4>
      </vt:variant>
      <vt:variant>
        <vt:lpstr>幻灯片标题</vt:lpstr>
      </vt:variant>
      <vt:variant>
        <vt:i4>33</vt:i4>
      </vt:variant>
    </vt:vector>
  </HeadingPairs>
  <TitlesOfParts>
    <vt:vector size="35" baseType="lpstr">
      <vt:lpstr>1_Profile</vt:lpstr>
      <vt:lpstr>Equation</vt:lpstr>
      <vt:lpstr>Personalized Privacy Protection in Social Networks</vt:lpstr>
      <vt:lpstr>Outline</vt:lpstr>
      <vt:lpstr>Social Network Benefits</vt:lpstr>
      <vt:lpstr>Privacy Protection Objective</vt:lpstr>
      <vt:lpstr>Privacy Protection Method</vt:lpstr>
      <vt:lpstr>Outline</vt:lpstr>
      <vt:lpstr>The dilemma of a publisher</vt:lpstr>
      <vt:lpstr>幻灯片 8</vt:lpstr>
      <vt:lpstr>Social Network Websites Support ..</vt:lpstr>
      <vt:lpstr>As a Result …</vt:lpstr>
      <vt:lpstr>Protection strategies …</vt:lpstr>
      <vt:lpstr>Protection strategies …</vt:lpstr>
      <vt:lpstr>Current Protection strategies …</vt:lpstr>
      <vt:lpstr>Protection strategies …</vt:lpstr>
      <vt:lpstr>Ideal Protection Strategies</vt:lpstr>
      <vt:lpstr>In this paper …</vt:lpstr>
      <vt:lpstr>Our Protection Goal</vt:lpstr>
      <vt:lpstr>Outline</vt:lpstr>
      <vt:lpstr>Bottom up protection</vt:lpstr>
      <vt:lpstr>Bottom up protection</vt:lpstr>
      <vt:lpstr>Avoid Attacks Using Knowledge 1</vt:lpstr>
      <vt:lpstr>Avoid Attacks Using Knowledge 1 </vt:lpstr>
      <vt:lpstr>Avoid Attacks Using Knowledge 1</vt:lpstr>
      <vt:lpstr>Avoid Attacks Using Knowledge 2</vt:lpstr>
      <vt:lpstr>Avoid Attacks Using Knowledge 2</vt:lpstr>
      <vt:lpstr>Avoid Attacks Using Knowledge 2</vt:lpstr>
      <vt:lpstr>Avoid Attacks Using Knowledge 3</vt:lpstr>
      <vt:lpstr>Avoid Attacks Using Knowledge 3</vt:lpstr>
      <vt:lpstr>Outline</vt:lpstr>
      <vt:lpstr>The Utilities Gained by Personalized Protection</vt:lpstr>
      <vt:lpstr>幻灯片 31</vt:lpstr>
      <vt:lpstr>Conclusion</vt:lpstr>
      <vt:lpstr>Thanks</vt:lpstr>
    </vt:vector>
  </TitlesOfParts>
  <Company>HKUST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zzz</dc:creator>
  <cp:lastModifiedBy>csyuan</cp:lastModifiedBy>
  <cp:revision>607</cp:revision>
  <dcterms:created xsi:type="dcterms:W3CDTF">2007-01-21T15:09:46Z</dcterms:created>
  <dcterms:modified xsi:type="dcterms:W3CDTF">2011-08-31T18:08:12Z</dcterms:modified>
</cp:coreProperties>
</file>